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27432000" cy="19202400"/>
  <p:notesSz cx="6858000" cy="9144000"/>
  <p:defaultTextStyle>
    <a:defPPr>
      <a:defRPr lang="en-US"/>
    </a:defPPr>
    <a:lvl1pPr marL="0" algn="l" defTabSz="2507527" rtl="0" eaLnBrk="1" latinLnBrk="0" hangingPunct="1">
      <a:defRPr sz="4913" kern="1200">
        <a:solidFill>
          <a:schemeClr val="tx1"/>
        </a:solidFill>
        <a:latin typeface="+mn-lt"/>
        <a:ea typeface="+mn-ea"/>
        <a:cs typeface="+mn-cs"/>
      </a:defRPr>
    </a:lvl1pPr>
    <a:lvl2pPr marL="1253764" algn="l" defTabSz="2507527" rtl="0" eaLnBrk="1" latinLnBrk="0" hangingPunct="1">
      <a:defRPr sz="4913" kern="1200">
        <a:solidFill>
          <a:schemeClr val="tx1"/>
        </a:solidFill>
        <a:latin typeface="+mn-lt"/>
        <a:ea typeface="+mn-ea"/>
        <a:cs typeface="+mn-cs"/>
      </a:defRPr>
    </a:lvl2pPr>
    <a:lvl3pPr marL="2507527" algn="l" defTabSz="2507527" rtl="0" eaLnBrk="1" latinLnBrk="0" hangingPunct="1">
      <a:defRPr sz="4913" kern="1200">
        <a:solidFill>
          <a:schemeClr val="tx1"/>
        </a:solidFill>
        <a:latin typeface="+mn-lt"/>
        <a:ea typeface="+mn-ea"/>
        <a:cs typeface="+mn-cs"/>
      </a:defRPr>
    </a:lvl3pPr>
    <a:lvl4pPr marL="3761290" algn="l" defTabSz="2507527" rtl="0" eaLnBrk="1" latinLnBrk="0" hangingPunct="1">
      <a:defRPr sz="4913" kern="1200">
        <a:solidFill>
          <a:schemeClr val="tx1"/>
        </a:solidFill>
        <a:latin typeface="+mn-lt"/>
        <a:ea typeface="+mn-ea"/>
        <a:cs typeface="+mn-cs"/>
      </a:defRPr>
    </a:lvl4pPr>
    <a:lvl5pPr marL="5015053" algn="l" defTabSz="2507527" rtl="0" eaLnBrk="1" latinLnBrk="0" hangingPunct="1">
      <a:defRPr sz="4913" kern="1200">
        <a:solidFill>
          <a:schemeClr val="tx1"/>
        </a:solidFill>
        <a:latin typeface="+mn-lt"/>
        <a:ea typeface="+mn-ea"/>
        <a:cs typeface="+mn-cs"/>
      </a:defRPr>
    </a:lvl5pPr>
    <a:lvl6pPr marL="6268818" algn="l" defTabSz="2507527" rtl="0" eaLnBrk="1" latinLnBrk="0" hangingPunct="1">
      <a:defRPr sz="4913" kern="1200">
        <a:solidFill>
          <a:schemeClr val="tx1"/>
        </a:solidFill>
        <a:latin typeface="+mn-lt"/>
        <a:ea typeface="+mn-ea"/>
        <a:cs typeface="+mn-cs"/>
      </a:defRPr>
    </a:lvl6pPr>
    <a:lvl7pPr marL="7522581" algn="l" defTabSz="2507527" rtl="0" eaLnBrk="1" latinLnBrk="0" hangingPunct="1">
      <a:defRPr sz="4913" kern="1200">
        <a:solidFill>
          <a:schemeClr val="tx1"/>
        </a:solidFill>
        <a:latin typeface="+mn-lt"/>
        <a:ea typeface="+mn-ea"/>
        <a:cs typeface="+mn-cs"/>
      </a:defRPr>
    </a:lvl7pPr>
    <a:lvl8pPr marL="8776344" algn="l" defTabSz="2507527" rtl="0" eaLnBrk="1" latinLnBrk="0" hangingPunct="1">
      <a:defRPr sz="4913" kern="1200">
        <a:solidFill>
          <a:schemeClr val="tx1"/>
        </a:solidFill>
        <a:latin typeface="+mn-lt"/>
        <a:ea typeface="+mn-ea"/>
        <a:cs typeface="+mn-cs"/>
      </a:defRPr>
    </a:lvl8pPr>
    <a:lvl9pPr marL="10030108" algn="l" defTabSz="2507527" rtl="0" eaLnBrk="1" latinLnBrk="0" hangingPunct="1">
      <a:defRPr sz="4913" kern="1200">
        <a:solidFill>
          <a:schemeClr val="tx1"/>
        </a:solidFill>
        <a:latin typeface="+mn-lt"/>
        <a:ea typeface="+mn-ea"/>
        <a:cs typeface="+mn-cs"/>
      </a:defRPr>
    </a:lvl9pPr>
  </p:defaultTextStyle>
  <p:extLst>
    <p:ext uri="{EFAFB233-063F-42B5-8137-9DF3F51BA10A}">
      <p15:sldGuideLst xmlns:p15="http://schemas.microsoft.com/office/powerpoint/2012/main">
        <p15:guide id="2" pos="8640" userDrawn="1">
          <p15:clr>
            <a:srgbClr val="A4A3A4"/>
          </p15:clr>
        </p15:guide>
        <p15:guide id="3" orient="horz" pos="604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58" autoAdjust="0"/>
    <p:restoredTop sz="94632" autoAdjust="0"/>
  </p:normalViewPr>
  <p:slideViewPr>
    <p:cSldViewPr snapToObjects="1" showGuides="1">
      <p:cViewPr>
        <p:scale>
          <a:sx n="33" d="100"/>
          <a:sy n="33" d="100"/>
        </p:scale>
        <p:origin x="1306" y="24"/>
      </p:cViewPr>
      <p:guideLst>
        <p:guide pos="8640"/>
        <p:guide orient="horz" pos="60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4/10/2025</a:t>
            </a:fld>
            <a:endParaRPr lang="en-US" dirty="0"/>
          </a:p>
        </p:txBody>
      </p:sp>
      <p:sp>
        <p:nvSpPr>
          <p:cNvPr id="4" name="Slide Image Placeholder 3"/>
          <p:cNvSpPr>
            <a:spLocks noGrp="1" noRot="1" noChangeAspect="1"/>
          </p:cNvSpPr>
          <p:nvPr>
            <p:ph type="sldImg" idx="2"/>
          </p:nvPr>
        </p:nvSpPr>
        <p:spPr>
          <a:xfrm>
            <a:off x="979488" y="685800"/>
            <a:ext cx="48990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2507527" rtl="0" eaLnBrk="1" latinLnBrk="0" hangingPunct="1">
      <a:defRPr sz="3313" kern="1200">
        <a:solidFill>
          <a:schemeClr val="tx1"/>
        </a:solidFill>
        <a:latin typeface="+mn-lt"/>
        <a:ea typeface="+mn-ea"/>
        <a:cs typeface="+mn-cs"/>
      </a:defRPr>
    </a:lvl1pPr>
    <a:lvl2pPr marL="1253764" algn="l" defTabSz="2507527" rtl="0" eaLnBrk="1" latinLnBrk="0" hangingPunct="1">
      <a:defRPr sz="3313" kern="1200">
        <a:solidFill>
          <a:schemeClr val="tx1"/>
        </a:solidFill>
        <a:latin typeface="+mn-lt"/>
        <a:ea typeface="+mn-ea"/>
        <a:cs typeface="+mn-cs"/>
      </a:defRPr>
    </a:lvl2pPr>
    <a:lvl3pPr marL="2507527" algn="l" defTabSz="2507527" rtl="0" eaLnBrk="1" latinLnBrk="0" hangingPunct="1">
      <a:defRPr sz="3313" kern="1200">
        <a:solidFill>
          <a:schemeClr val="tx1"/>
        </a:solidFill>
        <a:latin typeface="+mn-lt"/>
        <a:ea typeface="+mn-ea"/>
        <a:cs typeface="+mn-cs"/>
      </a:defRPr>
    </a:lvl3pPr>
    <a:lvl4pPr marL="3761290" algn="l" defTabSz="2507527" rtl="0" eaLnBrk="1" latinLnBrk="0" hangingPunct="1">
      <a:defRPr sz="3313" kern="1200">
        <a:solidFill>
          <a:schemeClr val="tx1"/>
        </a:solidFill>
        <a:latin typeface="+mn-lt"/>
        <a:ea typeface="+mn-ea"/>
        <a:cs typeface="+mn-cs"/>
      </a:defRPr>
    </a:lvl4pPr>
    <a:lvl5pPr marL="5015053" algn="l" defTabSz="2507527" rtl="0" eaLnBrk="1" latinLnBrk="0" hangingPunct="1">
      <a:defRPr sz="3313" kern="1200">
        <a:solidFill>
          <a:schemeClr val="tx1"/>
        </a:solidFill>
        <a:latin typeface="+mn-lt"/>
        <a:ea typeface="+mn-ea"/>
        <a:cs typeface="+mn-cs"/>
      </a:defRPr>
    </a:lvl5pPr>
    <a:lvl6pPr marL="6268818" algn="l" defTabSz="2507527" rtl="0" eaLnBrk="1" latinLnBrk="0" hangingPunct="1">
      <a:defRPr sz="3313" kern="1200">
        <a:solidFill>
          <a:schemeClr val="tx1"/>
        </a:solidFill>
        <a:latin typeface="+mn-lt"/>
        <a:ea typeface="+mn-ea"/>
        <a:cs typeface="+mn-cs"/>
      </a:defRPr>
    </a:lvl6pPr>
    <a:lvl7pPr marL="7522581" algn="l" defTabSz="2507527" rtl="0" eaLnBrk="1" latinLnBrk="0" hangingPunct="1">
      <a:defRPr sz="3313" kern="1200">
        <a:solidFill>
          <a:schemeClr val="tx1"/>
        </a:solidFill>
        <a:latin typeface="+mn-lt"/>
        <a:ea typeface="+mn-ea"/>
        <a:cs typeface="+mn-cs"/>
      </a:defRPr>
    </a:lvl7pPr>
    <a:lvl8pPr marL="8776344" algn="l" defTabSz="2507527" rtl="0" eaLnBrk="1" latinLnBrk="0" hangingPunct="1">
      <a:defRPr sz="3313" kern="1200">
        <a:solidFill>
          <a:schemeClr val="tx1"/>
        </a:solidFill>
        <a:latin typeface="+mn-lt"/>
        <a:ea typeface="+mn-ea"/>
        <a:cs typeface="+mn-cs"/>
      </a:defRPr>
    </a:lvl8pPr>
    <a:lvl9pPr marL="10030108" algn="l" defTabSz="2507527" rtl="0" eaLnBrk="1" latinLnBrk="0" hangingPunct="1">
      <a:defRPr sz="331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1577A563-1DFB-A148-8992-034734602A2C}"/>
              </a:ext>
            </a:extLst>
          </p:cNvPr>
          <p:cNvSpPr>
            <a:spLocks noGrp="1"/>
          </p:cNvSpPr>
          <p:nvPr>
            <p:ph type="body" sz="quarter" idx="12" hasCustomPrompt="1"/>
          </p:nvPr>
        </p:nvSpPr>
        <p:spPr>
          <a:xfrm>
            <a:off x="3581400" y="388203"/>
            <a:ext cx="2057400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96DA654B-51EF-7D48-BB09-09FBB829AD37}"/>
              </a:ext>
            </a:extLst>
          </p:cNvPr>
          <p:cNvSpPr>
            <a:spLocks noGrp="1"/>
          </p:cNvSpPr>
          <p:nvPr>
            <p:ph type="body" sz="quarter" idx="11" hasCustomPrompt="1"/>
          </p:nvPr>
        </p:nvSpPr>
        <p:spPr>
          <a:xfrm>
            <a:off x="3581400" y="1219200"/>
            <a:ext cx="2057400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51520EFC-303B-B948-949B-08B234FA88FE}"/>
              </a:ext>
            </a:extLst>
          </p:cNvPr>
          <p:cNvSpPr>
            <a:spLocks noGrp="1"/>
          </p:cNvSpPr>
          <p:nvPr>
            <p:ph type="body" sz="quarter" idx="10" hasCustomPrompt="1"/>
          </p:nvPr>
        </p:nvSpPr>
        <p:spPr>
          <a:xfrm>
            <a:off x="3581400" y="1910686"/>
            <a:ext cx="2057400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F0BE95D8-3F03-5843-BCAB-4C11949F3422}"/>
              </a:ext>
            </a:extLst>
          </p:cNvPr>
          <p:cNvSpPr>
            <a:spLocks noGrp="1"/>
          </p:cNvSpPr>
          <p:nvPr>
            <p:ph type="body" sz="quarter" idx="15" hasCustomPrompt="1"/>
          </p:nvPr>
        </p:nvSpPr>
        <p:spPr>
          <a:xfrm>
            <a:off x="304800" y="3352800"/>
            <a:ext cx="6477000"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89A7C310-1CDD-4F48-943C-F7978D1EB11C}"/>
              </a:ext>
            </a:extLst>
          </p:cNvPr>
          <p:cNvSpPr>
            <a:spLocks noGrp="1"/>
          </p:cNvSpPr>
          <p:nvPr>
            <p:ph type="body" sz="quarter" idx="17" hasCustomPrompt="1"/>
          </p:nvPr>
        </p:nvSpPr>
        <p:spPr>
          <a:xfrm>
            <a:off x="304800" y="8839200"/>
            <a:ext cx="6477000"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B16F2EB0-C131-4241-A6C2-2E4CBD0258D4}"/>
              </a:ext>
            </a:extLst>
          </p:cNvPr>
          <p:cNvSpPr>
            <a:spLocks noGrp="1"/>
          </p:cNvSpPr>
          <p:nvPr>
            <p:ph type="body" sz="quarter" idx="18" hasCustomPrompt="1"/>
          </p:nvPr>
        </p:nvSpPr>
        <p:spPr>
          <a:xfrm>
            <a:off x="7086600" y="3341914"/>
            <a:ext cx="6477000" cy="410996"/>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AB7AD0AA-A50F-D34C-A759-F2DDA7323D22}"/>
              </a:ext>
            </a:extLst>
          </p:cNvPr>
          <p:cNvSpPr>
            <a:spLocks noGrp="1"/>
          </p:cNvSpPr>
          <p:nvPr>
            <p:ph type="body" sz="quarter" idx="29" hasCustomPrompt="1"/>
          </p:nvPr>
        </p:nvSpPr>
        <p:spPr>
          <a:xfrm>
            <a:off x="13868400" y="3320142"/>
            <a:ext cx="6477000"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9" name="Text Placeholder 9">
            <a:extLst>
              <a:ext uri="{FF2B5EF4-FFF2-40B4-BE49-F238E27FC236}">
                <a16:creationId xmlns:a16="http://schemas.microsoft.com/office/drawing/2014/main" id="{65335A9C-A13A-1544-AD37-0C89F7E3D3B7}"/>
              </a:ext>
            </a:extLst>
          </p:cNvPr>
          <p:cNvSpPr>
            <a:spLocks noGrp="1"/>
          </p:cNvSpPr>
          <p:nvPr>
            <p:ph type="body" sz="quarter" idx="20" hasCustomPrompt="1"/>
          </p:nvPr>
        </p:nvSpPr>
        <p:spPr>
          <a:xfrm>
            <a:off x="20661086" y="3309256"/>
            <a:ext cx="6477000" cy="410996"/>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5EAC7053-C72D-5348-819B-36784C2EF31A}"/>
              </a:ext>
            </a:extLst>
          </p:cNvPr>
          <p:cNvSpPr>
            <a:spLocks noGrp="1"/>
          </p:cNvSpPr>
          <p:nvPr>
            <p:ph type="body" sz="quarter" idx="21" hasCustomPrompt="1"/>
          </p:nvPr>
        </p:nvSpPr>
        <p:spPr>
          <a:xfrm>
            <a:off x="20661086" y="9906000"/>
            <a:ext cx="6466114" cy="410996"/>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1" name="Text Placeholder 9">
            <a:extLst>
              <a:ext uri="{FF2B5EF4-FFF2-40B4-BE49-F238E27FC236}">
                <a16:creationId xmlns:a16="http://schemas.microsoft.com/office/drawing/2014/main" id="{4EFA90DA-87B9-A946-9C4A-551DC46A8985}"/>
              </a:ext>
            </a:extLst>
          </p:cNvPr>
          <p:cNvSpPr>
            <a:spLocks noGrp="1"/>
          </p:cNvSpPr>
          <p:nvPr>
            <p:ph type="body" sz="quarter" idx="22" hasCustomPrompt="1"/>
          </p:nvPr>
        </p:nvSpPr>
        <p:spPr>
          <a:xfrm>
            <a:off x="20661085" y="16302689"/>
            <a:ext cx="6444343"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2" name="Text Placeholder 13">
            <a:extLst>
              <a:ext uri="{FF2B5EF4-FFF2-40B4-BE49-F238E27FC236}">
                <a16:creationId xmlns:a16="http://schemas.microsoft.com/office/drawing/2014/main" id="{372552D2-E0BE-044B-B32B-FC7C71971231}"/>
              </a:ext>
            </a:extLst>
          </p:cNvPr>
          <p:cNvSpPr>
            <a:spLocks noGrp="1"/>
          </p:cNvSpPr>
          <p:nvPr>
            <p:ph type="body" sz="quarter" idx="16" hasCustomPrompt="1"/>
          </p:nvPr>
        </p:nvSpPr>
        <p:spPr>
          <a:xfrm>
            <a:off x="304800" y="3774681"/>
            <a:ext cx="64770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3">
            <a:extLst>
              <a:ext uri="{FF2B5EF4-FFF2-40B4-BE49-F238E27FC236}">
                <a16:creationId xmlns:a16="http://schemas.microsoft.com/office/drawing/2014/main" id="{CB3EA696-8799-8246-9DAB-ECA3F2FBAE97}"/>
              </a:ext>
            </a:extLst>
          </p:cNvPr>
          <p:cNvSpPr>
            <a:spLocks noGrp="1"/>
          </p:cNvSpPr>
          <p:nvPr>
            <p:ph type="body" sz="quarter" idx="30" hasCustomPrompt="1"/>
          </p:nvPr>
        </p:nvSpPr>
        <p:spPr>
          <a:xfrm>
            <a:off x="304800" y="9239310"/>
            <a:ext cx="64770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EBC9DC11-AFC9-BB4E-8155-301AB1FC7934}"/>
              </a:ext>
            </a:extLst>
          </p:cNvPr>
          <p:cNvSpPr>
            <a:spLocks noGrp="1"/>
          </p:cNvSpPr>
          <p:nvPr>
            <p:ph type="body" sz="quarter" idx="31" hasCustomPrompt="1"/>
          </p:nvPr>
        </p:nvSpPr>
        <p:spPr>
          <a:xfrm>
            <a:off x="7086600" y="3774681"/>
            <a:ext cx="64770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C56CB46E-73C2-324B-92AC-F43451D295F6}"/>
              </a:ext>
            </a:extLst>
          </p:cNvPr>
          <p:cNvSpPr>
            <a:spLocks noGrp="1"/>
          </p:cNvSpPr>
          <p:nvPr>
            <p:ph type="body" sz="quarter" idx="32" hasCustomPrompt="1"/>
          </p:nvPr>
        </p:nvSpPr>
        <p:spPr>
          <a:xfrm>
            <a:off x="13868400" y="3774681"/>
            <a:ext cx="64770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CBA5135E-79B4-1945-BC28-A7D184BDB265}"/>
              </a:ext>
            </a:extLst>
          </p:cNvPr>
          <p:cNvSpPr>
            <a:spLocks noGrp="1"/>
          </p:cNvSpPr>
          <p:nvPr>
            <p:ph type="body" sz="quarter" idx="33" hasCustomPrompt="1"/>
          </p:nvPr>
        </p:nvSpPr>
        <p:spPr>
          <a:xfrm>
            <a:off x="20671971" y="3774681"/>
            <a:ext cx="64770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917EB2D0-3B44-3F46-910B-6F669368BD19}"/>
              </a:ext>
            </a:extLst>
          </p:cNvPr>
          <p:cNvSpPr>
            <a:spLocks noGrp="1"/>
          </p:cNvSpPr>
          <p:nvPr>
            <p:ph type="body" sz="quarter" idx="34" hasCustomPrompt="1"/>
          </p:nvPr>
        </p:nvSpPr>
        <p:spPr>
          <a:xfrm>
            <a:off x="20682857" y="10316996"/>
            <a:ext cx="64770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2980F4DB-89B0-0246-8784-F8358D576535}"/>
              </a:ext>
            </a:extLst>
          </p:cNvPr>
          <p:cNvSpPr>
            <a:spLocks noGrp="1"/>
          </p:cNvSpPr>
          <p:nvPr>
            <p:ph type="body" sz="quarter" idx="35" hasCustomPrompt="1"/>
          </p:nvPr>
        </p:nvSpPr>
        <p:spPr>
          <a:xfrm>
            <a:off x="20682857" y="16710592"/>
            <a:ext cx="64334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1968" userDrawn="1">
          <p15:clr>
            <a:srgbClr val="FBAE40"/>
          </p15:clr>
        </p15:guide>
        <p15:guide id="2" orient="horz" pos="11808" userDrawn="1">
          <p15:clr>
            <a:srgbClr val="FBAE40"/>
          </p15:clr>
        </p15:guide>
        <p15:guide id="3" pos="192" userDrawn="1">
          <p15:clr>
            <a:srgbClr val="FBAE40"/>
          </p15:clr>
        </p15:guide>
        <p15:guide id="4" pos="4272" userDrawn="1">
          <p15:clr>
            <a:srgbClr val="FBAE40"/>
          </p15:clr>
        </p15:guide>
        <p15:guide id="5" pos="4464" userDrawn="1">
          <p15:clr>
            <a:srgbClr val="FBAE40"/>
          </p15:clr>
        </p15:guide>
        <p15:guide id="6" pos="8544" userDrawn="1">
          <p15:clr>
            <a:srgbClr val="FBAE40"/>
          </p15:clr>
        </p15:guide>
        <p15:guide id="7" pos="8736" userDrawn="1">
          <p15:clr>
            <a:srgbClr val="FBAE40"/>
          </p15:clr>
        </p15:guide>
        <p15:guide id="8" pos="12816" userDrawn="1">
          <p15:clr>
            <a:srgbClr val="FBAE40"/>
          </p15:clr>
        </p15:guide>
        <p15:guide id="9" pos="13008" userDrawn="1">
          <p15:clr>
            <a:srgbClr val="FBAE40"/>
          </p15:clr>
        </p15:guide>
        <p15:guide id="10" pos="170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140760"/>
      </p:ext>
    </p:extLst>
  </p:cSld>
  <p:clrMapOvr>
    <a:masterClrMapping/>
  </p:clrMapOvr>
  <p:extLst>
    <p:ext uri="{DCECCB84-F9BA-43D5-87BE-67443E8EF086}">
      <p15:sldGuideLst xmlns:p15="http://schemas.microsoft.com/office/powerpoint/2012/main">
        <p15:guide id="1" orient="horz" pos="199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27432000" cy="2800350"/>
          </a:xfrm>
          <a:prstGeom prst="rect">
            <a:avLst/>
          </a:prstGeom>
          <a:solidFill>
            <a:schemeClr val="accent1"/>
          </a:solidFill>
          <a:ln w="9525">
            <a:noFill/>
            <a:miter lim="800000"/>
            <a:headEnd/>
            <a:tailEnd/>
          </a:ln>
          <a:effectLst/>
        </p:spPr>
        <p:txBody>
          <a:bodyPr wrap="none" lIns="35559" tIns="17779" rIns="35559" bIns="17779" anchor="ctr"/>
          <a:lstStyle/>
          <a:p>
            <a:pPr>
              <a:defRPr/>
            </a:pPr>
            <a:endParaRPr lang="en-US" sz="1911"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467055" y="18822268"/>
            <a:ext cx="1309688" cy="132847"/>
          </a:xfrm>
          <a:prstGeom prst="rect">
            <a:avLst/>
          </a:prstGeom>
          <a:noFill/>
          <a:ln w="9525">
            <a:noFill/>
            <a:miter lim="800000"/>
            <a:headEnd/>
            <a:tailEnd/>
          </a:ln>
          <a:effectLst/>
        </p:spPr>
        <p:txBody>
          <a:bodyPr wrap="square" lIns="35492" tIns="17743" rIns="35492" bIns="17743">
            <a:spAutoFit/>
          </a:bodyPr>
          <a:lstStyle/>
          <a:p>
            <a:pPr eaLnBrk="0" hangingPunct="0">
              <a:lnSpc>
                <a:spcPct val="65000"/>
              </a:lnSpc>
              <a:spcBef>
                <a:spcPct val="50000"/>
              </a:spcBef>
              <a:defRPr/>
            </a:pPr>
            <a:r>
              <a:rPr lang="en-US" sz="195"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428"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135916"/>
            <a:ext cx="6477000" cy="15609284"/>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2808574"/>
            <a:ext cx="2743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2682DA0-9CCF-EF4B-8677-380B0751B423}"/>
              </a:ext>
            </a:extLst>
          </p:cNvPr>
          <p:cNvSpPr/>
          <p:nvPr userDrawn="1"/>
        </p:nvSpPr>
        <p:spPr>
          <a:xfrm>
            <a:off x="7086600" y="3135914"/>
            <a:ext cx="6477001" cy="15609286"/>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sp>
        <p:nvSpPr>
          <p:cNvPr id="17" name="Rounded Rectangle 16">
            <a:extLst>
              <a:ext uri="{FF2B5EF4-FFF2-40B4-BE49-F238E27FC236}">
                <a16:creationId xmlns:a16="http://schemas.microsoft.com/office/drawing/2014/main" id="{D0ACBDFA-3EF8-044B-8D44-7BAE9EFDAB71}"/>
              </a:ext>
            </a:extLst>
          </p:cNvPr>
          <p:cNvSpPr/>
          <p:nvPr userDrawn="1"/>
        </p:nvSpPr>
        <p:spPr>
          <a:xfrm>
            <a:off x="13868401" y="3135914"/>
            <a:ext cx="6477000" cy="15609286"/>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sp>
        <p:nvSpPr>
          <p:cNvPr id="18" name="Rounded Rectangle 17">
            <a:extLst>
              <a:ext uri="{FF2B5EF4-FFF2-40B4-BE49-F238E27FC236}">
                <a16:creationId xmlns:a16="http://schemas.microsoft.com/office/drawing/2014/main" id="{61B1F6FD-800A-7D49-B26F-452110B9E7F4}"/>
              </a:ext>
            </a:extLst>
          </p:cNvPr>
          <p:cNvSpPr/>
          <p:nvPr userDrawn="1"/>
        </p:nvSpPr>
        <p:spPr>
          <a:xfrm>
            <a:off x="20650201" y="3135915"/>
            <a:ext cx="6477000" cy="15609284"/>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graphicFrame>
        <p:nvGraphicFramePr>
          <p:cNvPr id="11" name="Table 10">
            <a:extLst>
              <a:ext uri="{FF2B5EF4-FFF2-40B4-BE49-F238E27FC236}">
                <a16:creationId xmlns:a16="http://schemas.microsoft.com/office/drawing/2014/main" id="{2C5DFECE-1F2F-1245-9C7A-26DE7E380E0B}"/>
              </a:ext>
            </a:extLst>
          </p:cNvPr>
          <p:cNvGraphicFramePr>
            <a:graphicFrameLocks noGrp="1"/>
          </p:cNvGraphicFramePr>
          <p:nvPr userDrawn="1">
            <p:extLst>
              <p:ext uri="{D42A27DB-BD31-4B8C-83A1-F6EECF244321}">
                <p14:modId xmlns:p14="http://schemas.microsoft.com/office/powerpoint/2010/main" val="1395167949"/>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42x60”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a:t>
                      </a:r>
                    </a:p>
                    <a:p>
                      <a:pPr marL="0" marR="0" lvl="0" indent="0" algn="ctr" defTabSz="170684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presentation poster </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60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51.42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48 tall x 68.57 wide</a:t>
                      </a: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3"/>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4"/>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5" name="Table 14">
            <a:extLst>
              <a:ext uri="{FF2B5EF4-FFF2-40B4-BE49-F238E27FC236}">
                <a16:creationId xmlns:a16="http://schemas.microsoft.com/office/drawing/2014/main" id="{14FABC40-9FD8-3045-A2C7-E219F6E708FE}"/>
              </a:ext>
            </a:extLst>
          </p:cNvPr>
          <p:cNvGraphicFramePr>
            <a:graphicFrameLocks noGrp="1"/>
          </p:cNvGraphicFramePr>
          <p:nvPr userDrawn="1">
            <p:extLst>
              <p:ext uri="{D42A27DB-BD31-4B8C-83A1-F6EECF244321}">
                <p14:modId xmlns:p14="http://schemas.microsoft.com/office/powerpoint/2010/main" val="2140469515"/>
              </p:ext>
            </p:extLst>
          </p:nvPr>
        </p:nvGraphicFramePr>
        <p:xfrm>
          <a:off x="27918589"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1706843" rtl="0" eaLnBrk="1" latinLnBrk="0" hangingPunct="1">
        <a:spcBef>
          <a:spcPct val="0"/>
        </a:spcBef>
        <a:buNone/>
        <a:defRPr sz="3423" kern="1200">
          <a:solidFill>
            <a:schemeClr val="bg1"/>
          </a:solidFill>
          <a:latin typeface="Trebuchet MS" pitchFamily="34" charset="0"/>
          <a:ea typeface="+mj-ea"/>
          <a:cs typeface="+mj-cs"/>
        </a:defRPr>
      </a:lvl1pPr>
    </p:titleStyle>
    <p:bodyStyle>
      <a:lvl1pPr marL="296342" indent="-296342" algn="l" defTabSz="1706843" rtl="0" eaLnBrk="1" latinLnBrk="0" hangingPunct="1">
        <a:spcBef>
          <a:spcPct val="20000"/>
        </a:spcBef>
        <a:buFont typeface="Arial" pitchFamily="34" charset="0"/>
        <a:buChar char="•"/>
        <a:tabLst/>
        <a:defRPr sz="1867" kern="1200">
          <a:solidFill>
            <a:schemeClr val="tx1"/>
          </a:solidFill>
          <a:latin typeface="+mn-lt"/>
          <a:ea typeface="+mn-ea"/>
          <a:cs typeface="+mn-cs"/>
        </a:defRPr>
      </a:lvl1pPr>
      <a:lvl2pPr marL="296342" indent="-296342" algn="l" defTabSz="1706843" rtl="0" eaLnBrk="1" latinLnBrk="0" hangingPunct="1">
        <a:spcBef>
          <a:spcPct val="20000"/>
        </a:spcBef>
        <a:buFont typeface="Arial" pitchFamily="34" charset="0"/>
        <a:buChar char="–"/>
        <a:tabLst/>
        <a:defRPr sz="1556" kern="1200">
          <a:solidFill>
            <a:schemeClr val="tx1"/>
          </a:solidFill>
          <a:latin typeface="+mn-lt"/>
          <a:ea typeface="+mn-ea"/>
          <a:cs typeface="+mn-cs"/>
        </a:defRPr>
      </a:lvl2pPr>
      <a:lvl3pPr marL="296342" indent="-296342" algn="l" defTabSz="1706843" rtl="0" eaLnBrk="1" latinLnBrk="0" hangingPunct="1">
        <a:spcBef>
          <a:spcPct val="20000"/>
        </a:spcBef>
        <a:buFont typeface="Arial" pitchFamily="34" charset="0"/>
        <a:buChar char="•"/>
        <a:tabLst/>
        <a:defRPr sz="1245" kern="1200">
          <a:solidFill>
            <a:schemeClr val="tx1"/>
          </a:solidFill>
          <a:latin typeface="+mn-lt"/>
          <a:ea typeface="+mn-ea"/>
          <a:cs typeface="+mn-cs"/>
        </a:defRPr>
      </a:lvl3pPr>
      <a:lvl4pPr marL="296342" indent="-296342" algn="l" defTabSz="1706843" rtl="0" eaLnBrk="1" latinLnBrk="0" hangingPunct="1">
        <a:spcBef>
          <a:spcPct val="20000"/>
        </a:spcBef>
        <a:buFont typeface="Arial" pitchFamily="34" charset="0"/>
        <a:buChar char="–"/>
        <a:tabLst/>
        <a:defRPr sz="934" kern="1200">
          <a:solidFill>
            <a:schemeClr val="tx1"/>
          </a:solidFill>
          <a:latin typeface="+mn-lt"/>
          <a:ea typeface="+mn-ea"/>
          <a:cs typeface="+mn-cs"/>
        </a:defRPr>
      </a:lvl4pPr>
      <a:lvl5pPr marL="296342" indent="-296342" algn="l" defTabSz="1706843" rtl="0" eaLnBrk="1" latinLnBrk="0" hangingPunct="1">
        <a:spcBef>
          <a:spcPct val="20000"/>
        </a:spcBef>
        <a:buFont typeface="Arial" pitchFamily="34" charset="0"/>
        <a:buChar char="»"/>
        <a:tabLst/>
        <a:defRPr sz="934" kern="120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p:bodyStyle>
    <p:otherStyle>
      <a:defPPr>
        <a:defRPr lang="en-US"/>
      </a:defPPr>
      <a:lvl1pPr marL="0" algn="l" defTabSz="1706843" rtl="0" eaLnBrk="1" latinLnBrk="0" hangingPunct="1">
        <a:defRPr sz="3345" kern="1200">
          <a:solidFill>
            <a:schemeClr val="tx1"/>
          </a:solidFill>
          <a:latin typeface="+mn-lt"/>
          <a:ea typeface="+mn-ea"/>
          <a:cs typeface="+mn-cs"/>
        </a:defRPr>
      </a:lvl1pPr>
      <a:lvl2pPr marL="853423" algn="l" defTabSz="1706843" rtl="0" eaLnBrk="1" latinLnBrk="0" hangingPunct="1">
        <a:defRPr sz="3345" kern="1200">
          <a:solidFill>
            <a:schemeClr val="tx1"/>
          </a:solidFill>
          <a:latin typeface="+mn-lt"/>
          <a:ea typeface="+mn-ea"/>
          <a:cs typeface="+mn-cs"/>
        </a:defRPr>
      </a:lvl2pPr>
      <a:lvl3pPr marL="1706843" algn="l" defTabSz="1706843" rtl="0" eaLnBrk="1" latinLnBrk="0" hangingPunct="1">
        <a:defRPr sz="3345" kern="1200">
          <a:solidFill>
            <a:schemeClr val="tx1"/>
          </a:solidFill>
          <a:latin typeface="+mn-lt"/>
          <a:ea typeface="+mn-ea"/>
          <a:cs typeface="+mn-cs"/>
        </a:defRPr>
      </a:lvl3pPr>
      <a:lvl4pPr marL="2560266" algn="l" defTabSz="1706843" rtl="0" eaLnBrk="1" latinLnBrk="0" hangingPunct="1">
        <a:defRPr sz="3345" kern="1200">
          <a:solidFill>
            <a:schemeClr val="tx1"/>
          </a:solidFill>
          <a:latin typeface="+mn-lt"/>
          <a:ea typeface="+mn-ea"/>
          <a:cs typeface="+mn-cs"/>
        </a:defRPr>
      </a:lvl4pPr>
      <a:lvl5pPr marL="3413687" algn="l" defTabSz="1706843" rtl="0" eaLnBrk="1" latinLnBrk="0" hangingPunct="1">
        <a:defRPr sz="3345" kern="1200">
          <a:solidFill>
            <a:schemeClr val="tx1"/>
          </a:solidFill>
          <a:latin typeface="+mn-lt"/>
          <a:ea typeface="+mn-ea"/>
          <a:cs typeface="+mn-cs"/>
        </a:defRPr>
      </a:lvl5pPr>
      <a:lvl6pPr marL="4267109" algn="l" defTabSz="1706843" rtl="0" eaLnBrk="1" latinLnBrk="0" hangingPunct="1">
        <a:defRPr sz="3345" kern="1200">
          <a:solidFill>
            <a:schemeClr val="tx1"/>
          </a:solidFill>
          <a:latin typeface="+mn-lt"/>
          <a:ea typeface="+mn-ea"/>
          <a:cs typeface="+mn-cs"/>
        </a:defRPr>
      </a:lvl6pPr>
      <a:lvl7pPr marL="5120531" algn="l" defTabSz="1706843" rtl="0" eaLnBrk="1" latinLnBrk="0" hangingPunct="1">
        <a:defRPr sz="3345" kern="1200">
          <a:solidFill>
            <a:schemeClr val="tx1"/>
          </a:solidFill>
          <a:latin typeface="+mn-lt"/>
          <a:ea typeface="+mn-ea"/>
          <a:cs typeface="+mn-cs"/>
        </a:defRPr>
      </a:lvl7pPr>
      <a:lvl8pPr marL="5973952" algn="l" defTabSz="1706843" rtl="0" eaLnBrk="1" latinLnBrk="0" hangingPunct="1">
        <a:defRPr sz="3345" kern="1200">
          <a:solidFill>
            <a:schemeClr val="tx1"/>
          </a:solidFill>
          <a:latin typeface="+mn-lt"/>
          <a:ea typeface="+mn-ea"/>
          <a:cs typeface="+mn-cs"/>
        </a:defRPr>
      </a:lvl8pPr>
      <a:lvl9pPr marL="6827375" algn="l" defTabSz="1706843" rtl="0" eaLnBrk="1" latinLnBrk="0" hangingPunct="1">
        <a:defRPr sz="334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27432000" cy="2800350"/>
          </a:xfrm>
          <a:prstGeom prst="rect">
            <a:avLst/>
          </a:prstGeom>
          <a:solidFill>
            <a:schemeClr val="accent1"/>
          </a:solidFill>
          <a:ln w="9525">
            <a:noFill/>
            <a:miter lim="800000"/>
            <a:headEnd/>
            <a:tailEnd/>
          </a:ln>
          <a:effectLst/>
        </p:spPr>
        <p:txBody>
          <a:bodyPr wrap="none" lIns="35559" tIns="17779" rIns="35559" bIns="17779" anchor="ctr"/>
          <a:lstStyle/>
          <a:p>
            <a:pPr>
              <a:defRPr/>
            </a:pPr>
            <a:endParaRPr lang="en-US" sz="1911"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467055" y="18822268"/>
            <a:ext cx="1309688" cy="132847"/>
          </a:xfrm>
          <a:prstGeom prst="rect">
            <a:avLst/>
          </a:prstGeom>
          <a:noFill/>
          <a:ln w="9525">
            <a:noFill/>
            <a:miter lim="800000"/>
            <a:headEnd/>
            <a:tailEnd/>
          </a:ln>
          <a:effectLst/>
        </p:spPr>
        <p:txBody>
          <a:bodyPr wrap="square" lIns="35492" tIns="17743" rIns="35492" bIns="17743">
            <a:spAutoFit/>
          </a:bodyPr>
          <a:lstStyle/>
          <a:p>
            <a:pPr eaLnBrk="0" hangingPunct="0">
              <a:lnSpc>
                <a:spcPct val="65000"/>
              </a:lnSpc>
              <a:spcBef>
                <a:spcPct val="50000"/>
              </a:spcBef>
              <a:defRPr/>
            </a:pPr>
            <a:r>
              <a:rPr lang="en-US" sz="195"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428"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135916"/>
            <a:ext cx="6477000" cy="15609284"/>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2808574"/>
            <a:ext cx="2743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2682DA0-9CCF-EF4B-8677-380B0751B423}"/>
              </a:ext>
            </a:extLst>
          </p:cNvPr>
          <p:cNvSpPr/>
          <p:nvPr userDrawn="1"/>
        </p:nvSpPr>
        <p:spPr>
          <a:xfrm>
            <a:off x="7086600" y="3135914"/>
            <a:ext cx="6477001" cy="15609286"/>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sp>
        <p:nvSpPr>
          <p:cNvPr id="17" name="Rounded Rectangle 16">
            <a:extLst>
              <a:ext uri="{FF2B5EF4-FFF2-40B4-BE49-F238E27FC236}">
                <a16:creationId xmlns:a16="http://schemas.microsoft.com/office/drawing/2014/main" id="{D0ACBDFA-3EF8-044B-8D44-7BAE9EFDAB71}"/>
              </a:ext>
            </a:extLst>
          </p:cNvPr>
          <p:cNvSpPr/>
          <p:nvPr userDrawn="1"/>
        </p:nvSpPr>
        <p:spPr>
          <a:xfrm>
            <a:off x="13868401" y="3135914"/>
            <a:ext cx="6477000" cy="15609286"/>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sp>
        <p:nvSpPr>
          <p:cNvPr id="18" name="Rounded Rectangle 17">
            <a:extLst>
              <a:ext uri="{FF2B5EF4-FFF2-40B4-BE49-F238E27FC236}">
                <a16:creationId xmlns:a16="http://schemas.microsoft.com/office/drawing/2014/main" id="{61B1F6FD-800A-7D49-B26F-452110B9E7F4}"/>
              </a:ext>
            </a:extLst>
          </p:cNvPr>
          <p:cNvSpPr/>
          <p:nvPr userDrawn="1"/>
        </p:nvSpPr>
        <p:spPr>
          <a:xfrm>
            <a:off x="20650201" y="3135915"/>
            <a:ext cx="6477000" cy="15609284"/>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1"/>
          </a:p>
        </p:txBody>
      </p:sp>
    </p:spTree>
    <p:extLst>
      <p:ext uri="{BB962C8B-B14F-4D97-AF65-F5344CB8AC3E}">
        <p14:creationId xmlns:p14="http://schemas.microsoft.com/office/powerpoint/2010/main" val="318420688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1706843" rtl="0" eaLnBrk="1" latinLnBrk="0" hangingPunct="1">
        <a:spcBef>
          <a:spcPct val="0"/>
        </a:spcBef>
        <a:buNone/>
        <a:defRPr sz="3423" kern="1200">
          <a:solidFill>
            <a:schemeClr val="bg1"/>
          </a:solidFill>
          <a:latin typeface="Trebuchet MS" pitchFamily="34" charset="0"/>
          <a:ea typeface="+mj-ea"/>
          <a:cs typeface="+mj-cs"/>
        </a:defRPr>
      </a:lvl1pPr>
    </p:titleStyle>
    <p:bodyStyle>
      <a:lvl1pPr marL="296342" indent="-296342" algn="l" defTabSz="1706843" rtl="0" eaLnBrk="1" latinLnBrk="0" hangingPunct="1">
        <a:spcBef>
          <a:spcPct val="20000"/>
        </a:spcBef>
        <a:buFont typeface="Arial" pitchFamily="34" charset="0"/>
        <a:buChar char="•"/>
        <a:tabLst/>
        <a:defRPr sz="1867" kern="1200">
          <a:solidFill>
            <a:schemeClr val="tx1"/>
          </a:solidFill>
          <a:latin typeface="+mn-lt"/>
          <a:ea typeface="+mn-ea"/>
          <a:cs typeface="+mn-cs"/>
        </a:defRPr>
      </a:lvl1pPr>
      <a:lvl2pPr marL="296342" indent="-296342" algn="l" defTabSz="1706843" rtl="0" eaLnBrk="1" latinLnBrk="0" hangingPunct="1">
        <a:spcBef>
          <a:spcPct val="20000"/>
        </a:spcBef>
        <a:buFont typeface="Arial" pitchFamily="34" charset="0"/>
        <a:buChar char="–"/>
        <a:tabLst/>
        <a:defRPr sz="1556" kern="1200">
          <a:solidFill>
            <a:schemeClr val="tx1"/>
          </a:solidFill>
          <a:latin typeface="+mn-lt"/>
          <a:ea typeface="+mn-ea"/>
          <a:cs typeface="+mn-cs"/>
        </a:defRPr>
      </a:lvl2pPr>
      <a:lvl3pPr marL="296342" indent="-296342" algn="l" defTabSz="1706843" rtl="0" eaLnBrk="1" latinLnBrk="0" hangingPunct="1">
        <a:spcBef>
          <a:spcPct val="20000"/>
        </a:spcBef>
        <a:buFont typeface="Arial" pitchFamily="34" charset="0"/>
        <a:buChar char="•"/>
        <a:tabLst/>
        <a:defRPr sz="1245" kern="1200">
          <a:solidFill>
            <a:schemeClr val="tx1"/>
          </a:solidFill>
          <a:latin typeface="+mn-lt"/>
          <a:ea typeface="+mn-ea"/>
          <a:cs typeface="+mn-cs"/>
        </a:defRPr>
      </a:lvl3pPr>
      <a:lvl4pPr marL="296342" indent="-296342" algn="l" defTabSz="1706843" rtl="0" eaLnBrk="1" latinLnBrk="0" hangingPunct="1">
        <a:spcBef>
          <a:spcPct val="20000"/>
        </a:spcBef>
        <a:buFont typeface="Arial" pitchFamily="34" charset="0"/>
        <a:buChar char="–"/>
        <a:tabLst/>
        <a:defRPr sz="934" kern="1200">
          <a:solidFill>
            <a:schemeClr val="tx1"/>
          </a:solidFill>
          <a:latin typeface="+mn-lt"/>
          <a:ea typeface="+mn-ea"/>
          <a:cs typeface="+mn-cs"/>
        </a:defRPr>
      </a:lvl4pPr>
      <a:lvl5pPr marL="296342" indent="-296342" algn="l" defTabSz="1706843" rtl="0" eaLnBrk="1" latinLnBrk="0" hangingPunct="1">
        <a:spcBef>
          <a:spcPct val="20000"/>
        </a:spcBef>
        <a:buFont typeface="Arial" pitchFamily="34" charset="0"/>
        <a:buChar char="»"/>
        <a:tabLst/>
        <a:defRPr sz="934" kern="120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p:bodyStyle>
    <p:otherStyle>
      <a:defPPr>
        <a:defRPr lang="en-US"/>
      </a:defPPr>
      <a:lvl1pPr marL="0" algn="l" defTabSz="1706843" rtl="0" eaLnBrk="1" latinLnBrk="0" hangingPunct="1">
        <a:defRPr sz="3345" kern="1200">
          <a:solidFill>
            <a:schemeClr val="tx1"/>
          </a:solidFill>
          <a:latin typeface="+mn-lt"/>
          <a:ea typeface="+mn-ea"/>
          <a:cs typeface="+mn-cs"/>
        </a:defRPr>
      </a:lvl1pPr>
      <a:lvl2pPr marL="853423" algn="l" defTabSz="1706843" rtl="0" eaLnBrk="1" latinLnBrk="0" hangingPunct="1">
        <a:defRPr sz="3345" kern="1200">
          <a:solidFill>
            <a:schemeClr val="tx1"/>
          </a:solidFill>
          <a:latin typeface="+mn-lt"/>
          <a:ea typeface="+mn-ea"/>
          <a:cs typeface="+mn-cs"/>
        </a:defRPr>
      </a:lvl2pPr>
      <a:lvl3pPr marL="1706843" algn="l" defTabSz="1706843" rtl="0" eaLnBrk="1" latinLnBrk="0" hangingPunct="1">
        <a:defRPr sz="3345" kern="1200">
          <a:solidFill>
            <a:schemeClr val="tx1"/>
          </a:solidFill>
          <a:latin typeface="+mn-lt"/>
          <a:ea typeface="+mn-ea"/>
          <a:cs typeface="+mn-cs"/>
        </a:defRPr>
      </a:lvl3pPr>
      <a:lvl4pPr marL="2560266" algn="l" defTabSz="1706843" rtl="0" eaLnBrk="1" latinLnBrk="0" hangingPunct="1">
        <a:defRPr sz="3345" kern="1200">
          <a:solidFill>
            <a:schemeClr val="tx1"/>
          </a:solidFill>
          <a:latin typeface="+mn-lt"/>
          <a:ea typeface="+mn-ea"/>
          <a:cs typeface="+mn-cs"/>
        </a:defRPr>
      </a:lvl4pPr>
      <a:lvl5pPr marL="3413687" algn="l" defTabSz="1706843" rtl="0" eaLnBrk="1" latinLnBrk="0" hangingPunct="1">
        <a:defRPr sz="3345" kern="1200">
          <a:solidFill>
            <a:schemeClr val="tx1"/>
          </a:solidFill>
          <a:latin typeface="+mn-lt"/>
          <a:ea typeface="+mn-ea"/>
          <a:cs typeface="+mn-cs"/>
        </a:defRPr>
      </a:lvl5pPr>
      <a:lvl6pPr marL="4267109" algn="l" defTabSz="1706843" rtl="0" eaLnBrk="1" latinLnBrk="0" hangingPunct="1">
        <a:defRPr sz="3345" kern="1200">
          <a:solidFill>
            <a:schemeClr val="tx1"/>
          </a:solidFill>
          <a:latin typeface="+mn-lt"/>
          <a:ea typeface="+mn-ea"/>
          <a:cs typeface="+mn-cs"/>
        </a:defRPr>
      </a:lvl6pPr>
      <a:lvl7pPr marL="5120531" algn="l" defTabSz="1706843" rtl="0" eaLnBrk="1" latinLnBrk="0" hangingPunct="1">
        <a:defRPr sz="3345" kern="1200">
          <a:solidFill>
            <a:schemeClr val="tx1"/>
          </a:solidFill>
          <a:latin typeface="+mn-lt"/>
          <a:ea typeface="+mn-ea"/>
          <a:cs typeface="+mn-cs"/>
        </a:defRPr>
      </a:lvl7pPr>
      <a:lvl8pPr marL="5973952" algn="l" defTabSz="1706843" rtl="0" eaLnBrk="1" latinLnBrk="0" hangingPunct="1">
        <a:defRPr sz="3345" kern="1200">
          <a:solidFill>
            <a:schemeClr val="tx1"/>
          </a:solidFill>
          <a:latin typeface="+mn-lt"/>
          <a:ea typeface="+mn-ea"/>
          <a:cs typeface="+mn-cs"/>
        </a:defRPr>
      </a:lvl8pPr>
      <a:lvl9pPr marL="6827375" algn="l" defTabSz="1706843" rtl="0" eaLnBrk="1" latinLnBrk="0" hangingPunct="1">
        <a:defRPr sz="334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png"/><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eg"/><Relationship Id="rId10" Type="http://schemas.openxmlformats.org/officeDocument/2006/relationships/image" Target="../media/image14.jpeg"/><Relationship Id="rId4" Type="http://schemas.microsoft.com/office/2007/relationships/hdphoto" Target="../media/hdphoto1.wdp"/><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023262-4614-1A4C-8F48-867592ED43F4}"/>
              </a:ext>
            </a:extLst>
          </p:cNvPr>
          <p:cNvSpPr>
            <a:spLocks noGrp="1"/>
          </p:cNvSpPr>
          <p:nvPr>
            <p:ph type="body" sz="quarter" idx="12"/>
          </p:nvPr>
        </p:nvSpPr>
        <p:spPr>
          <a:xfrm>
            <a:off x="3352800" y="1709751"/>
            <a:ext cx="20574000" cy="707886"/>
          </a:xfrm>
        </p:spPr>
        <p:txBody>
          <a:bodyPr/>
          <a:lstStyle/>
          <a:p>
            <a:r>
              <a:rPr lang="en-US" sz="4000" dirty="0"/>
              <a:t>FOOT STEP POWER GENERATION</a:t>
            </a:r>
          </a:p>
        </p:txBody>
      </p:sp>
      <p:sp>
        <p:nvSpPr>
          <p:cNvPr id="3" name="Text Placeholder 2">
            <a:extLst>
              <a:ext uri="{FF2B5EF4-FFF2-40B4-BE49-F238E27FC236}">
                <a16:creationId xmlns:a16="http://schemas.microsoft.com/office/drawing/2014/main" id="{2762CFC6-E25A-C045-A3CA-D28E57F73FD7}"/>
              </a:ext>
            </a:extLst>
          </p:cNvPr>
          <p:cNvSpPr>
            <a:spLocks noGrp="1"/>
          </p:cNvSpPr>
          <p:nvPr>
            <p:ph type="body" sz="quarter" idx="11"/>
          </p:nvPr>
        </p:nvSpPr>
        <p:spPr>
          <a:xfrm>
            <a:off x="3721100" y="2171695"/>
            <a:ext cx="20574000" cy="646331"/>
          </a:xfrm>
        </p:spPr>
        <p:txBody>
          <a:bodyPr/>
          <a:lstStyle/>
          <a:p>
            <a:r>
              <a:rPr lang="en-US" dirty="0"/>
              <a:t>M Ganesh, Vaibhav, Sudheer, Krishika, Sanjana, Harsh Pandey </a:t>
            </a:r>
          </a:p>
        </p:txBody>
      </p:sp>
      <p:sp>
        <p:nvSpPr>
          <p:cNvPr id="6" name="Text Placeholder 5">
            <a:extLst>
              <a:ext uri="{FF2B5EF4-FFF2-40B4-BE49-F238E27FC236}">
                <a16:creationId xmlns:a16="http://schemas.microsoft.com/office/drawing/2014/main" id="{52BAE0C8-6CA6-0D42-93A8-F176DEDB95A7}"/>
              </a:ext>
            </a:extLst>
          </p:cNvPr>
          <p:cNvSpPr>
            <a:spLocks noGrp="1"/>
          </p:cNvSpPr>
          <p:nvPr>
            <p:ph type="body" sz="quarter" idx="17"/>
          </p:nvPr>
        </p:nvSpPr>
        <p:spPr>
          <a:xfrm>
            <a:off x="304800" y="6115110"/>
            <a:ext cx="6477000" cy="400110"/>
          </a:xfrm>
        </p:spPr>
        <p:txBody>
          <a:bodyPr/>
          <a:lstStyle/>
          <a:p>
            <a:r>
              <a:rPr lang="en-US" dirty="0"/>
              <a:t>Objectives</a:t>
            </a:r>
          </a:p>
        </p:txBody>
      </p:sp>
      <p:sp>
        <p:nvSpPr>
          <p:cNvPr id="7" name="Text Placeholder 6">
            <a:extLst>
              <a:ext uri="{FF2B5EF4-FFF2-40B4-BE49-F238E27FC236}">
                <a16:creationId xmlns:a16="http://schemas.microsoft.com/office/drawing/2014/main" id="{DBC8AF40-ABD1-9B4E-B022-443C9FC17826}"/>
              </a:ext>
            </a:extLst>
          </p:cNvPr>
          <p:cNvSpPr>
            <a:spLocks noGrp="1"/>
          </p:cNvSpPr>
          <p:nvPr>
            <p:ph type="body" sz="quarter" idx="18"/>
          </p:nvPr>
        </p:nvSpPr>
        <p:spPr/>
        <p:txBody>
          <a:bodyPr/>
          <a:lstStyle/>
          <a:p>
            <a:r>
              <a:rPr lang="en-US" dirty="0"/>
              <a:t>Proposed Methodology </a:t>
            </a:r>
          </a:p>
        </p:txBody>
      </p:sp>
      <p:sp>
        <p:nvSpPr>
          <p:cNvPr id="8" name="Text Placeholder 7">
            <a:extLst>
              <a:ext uri="{FF2B5EF4-FFF2-40B4-BE49-F238E27FC236}">
                <a16:creationId xmlns:a16="http://schemas.microsoft.com/office/drawing/2014/main" id="{D7017783-3ADE-0542-87B2-81B3B1627D30}"/>
              </a:ext>
            </a:extLst>
          </p:cNvPr>
          <p:cNvSpPr>
            <a:spLocks noGrp="1"/>
          </p:cNvSpPr>
          <p:nvPr>
            <p:ph type="body" sz="quarter" idx="29"/>
          </p:nvPr>
        </p:nvSpPr>
        <p:spPr/>
        <p:txBody>
          <a:bodyPr/>
          <a:lstStyle/>
          <a:p>
            <a:r>
              <a:rPr lang="en-US" dirty="0"/>
              <a:t>Implementation and Results</a:t>
            </a:r>
          </a:p>
        </p:txBody>
      </p:sp>
      <p:sp>
        <p:nvSpPr>
          <p:cNvPr id="9" name="Text Placeholder 8">
            <a:extLst>
              <a:ext uri="{FF2B5EF4-FFF2-40B4-BE49-F238E27FC236}">
                <a16:creationId xmlns:a16="http://schemas.microsoft.com/office/drawing/2014/main" id="{9F535912-A0D5-D349-97FF-90CD41CDD1D1}"/>
              </a:ext>
            </a:extLst>
          </p:cNvPr>
          <p:cNvSpPr>
            <a:spLocks noGrp="1"/>
          </p:cNvSpPr>
          <p:nvPr>
            <p:ph type="body" sz="quarter" idx="20"/>
          </p:nvPr>
        </p:nvSpPr>
        <p:spPr/>
        <p:txBody>
          <a:bodyPr/>
          <a:lstStyle/>
          <a:p>
            <a:r>
              <a:rPr lang="en-US" dirty="0"/>
              <a:t>Conclusions</a:t>
            </a:r>
          </a:p>
        </p:txBody>
      </p:sp>
      <p:sp>
        <p:nvSpPr>
          <p:cNvPr id="10" name="Text Placeholder 9">
            <a:extLst>
              <a:ext uri="{FF2B5EF4-FFF2-40B4-BE49-F238E27FC236}">
                <a16:creationId xmlns:a16="http://schemas.microsoft.com/office/drawing/2014/main" id="{EB1F1914-1A17-9B46-8BAE-066FF8AE7953}"/>
              </a:ext>
            </a:extLst>
          </p:cNvPr>
          <p:cNvSpPr>
            <a:spLocks noGrp="1"/>
          </p:cNvSpPr>
          <p:nvPr>
            <p:ph type="body" sz="quarter" idx="21"/>
          </p:nvPr>
        </p:nvSpPr>
        <p:spPr>
          <a:xfrm>
            <a:off x="20561440" y="8284721"/>
            <a:ext cx="6466114" cy="410996"/>
          </a:xfrm>
        </p:spPr>
        <p:txBody>
          <a:bodyPr/>
          <a:lstStyle/>
          <a:p>
            <a:r>
              <a:rPr lang="en-US" dirty="0"/>
              <a:t>References</a:t>
            </a:r>
          </a:p>
        </p:txBody>
      </p:sp>
      <p:sp>
        <p:nvSpPr>
          <p:cNvPr id="11" name="Text Placeholder 10">
            <a:extLst>
              <a:ext uri="{FF2B5EF4-FFF2-40B4-BE49-F238E27FC236}">
                <a16:creationId xmlns:a16="http://schemas.microsoft.com/office/drawing/2014/main" id="{21376844-531B-E147-B603-BE48E4BF1B5D}"/>
              </a:ext>
            </a:extLst>
          </p:cNvPr>
          <p:cNvSpPr>
            <a:spLocks noGrp="1"/>
          </p:cNvSpPr>
          <p:nvPr>
            <p:ph type="body" sz="quarter" idx="22"/>
          </p:nvPr>
        </p:nvSpPr>
        <p:spPr>
          <a:xfrm>
            <a:off x="20719959" y="14662821"/>
            <a:ext cx="6444343" cy="400110"/>
          </a:xfrm>
        </p:spPr>
        <p:txBody>
          <a:bodyPr/>
          <a:lstStyle/>
          <a:p>
            <a:r>
              <a:rPr lang="en-US" dirty="0"/>
              <a:t>Acknowledgement</a:t>
            </a:r>
          </a:p>
        </p:txBody>
      </p:sp>
      <p:sp>
        <p:nvSpPr>
          <p:cNvPr id="14" name="Text Placeholder 13">
            <a:extLst>
              <a:ext uri="{FF2B5EF4-FFF2-40B4-BE49-F238E27FC236}">
                <a16:creationId xmlns:a16="http://schemas.microsoft.com/office/drawing/2014/main" id="{812D9379-792D-4F4F-8EDB-A4EB0C6EE255}"/>
              </a:ext>
            </a:extLst>
          </p:cNvPr>
          <p:cNvSpPr>
            <a:spLocks noGrp="1"/>
          </p:cNvSpPr>
          <p:nvPr>
            <p:ph type="body" sz="quarter" idx="31"/>
          </p:nvPr>
        </p:nvSpPr>
        <p:spPr>
          <a:xfrm>
            <a:off x="7086600" y="3774681"/>
            <a:ext cx="6477000" cy="1415772"/>
          </a:xfrm>
        </p:spPr>
        <p:txBody>
          <a:bodyPr/>
          <a:lstStyle/>
          <a:p>
            <a:endParaRPr lang="en-US" dirty="0"/>
          </a:p>
          <a:p>
            <a:pPr marL="342900" indent="-342900">
              <a:buFont typeface="Arial" panose="020B0604020202020204" pitchFamily="34" charset="0"/>
              <a:buChar char="•"/>
            </a:pPr>
            <a:endParaRPr lang="en-US" dirty="0"/>
          </a:p>
        </p:txBody>
      </p:sp>
      <p:sp>
        <p:nvSpPr>
          <p:cNvPr id="15" name="Text Placeholder 14">
            <a:extLst>
              <a:ext uri="{FF2B5EF4-FFF2-40B4-BE49-F238E27FC236}">
                <a16:creationId xmlns:a16="http://schemas.microsoft.com/office/drawing/2014/main" id="{6A049722-54C7-9842-A444-A1EF888533B3}"/>
              </a:ext>
            </a:extLst>
          </p:cNvPr>
          <p:cNvSpPr>
            <a:spLocks noGrp="1"/>
          </p:cNvSpPr>
          <p:nvPr>
            <p:ph type="body" sz="quarter" idx="32"/>
          </p:nvPr>
        </p:nvSpPr>
        <p:spPr>
          <a:xfrm>
            <a:off x="13868400" y="3774681"/>
            <a:ext cx="6477000" cy="1046440"/>
          </a:xfrm>
        </p:spPr>
        <p:txBody>
          <a:bodyPr/>
          <a:lstStyle/>
          <a:p>
            <a:r>
              <a:rPr lang="en-US" dirty="0"/>
              <a:t>.</a:t>
            </a:r>
          </a:p>
        </p:txBody>
      </p:sp>
      <p:sp>
        <p:nvSpPr>
          <p:cNvPr id="16" name="Text Placeholder 15">
            <a:extLst>
              <a:ext uri="{FF2B5EF4-FFF2-40B4-BE49-F238E27FC236}">
                <a16:creationId xmlns:a16="http://schemas.microsoft.com/office/drawing/2014/main" id="{54BF6C29-3EA5-D143-8743-C49F6BAD29F8}"/>
              </a:ext>
            </a:extLst>
          </p:cNvPr>
          <p:cNvSpPr>
            <a:spLocks noGrp="1"/>
          </p:cNvSpPr>
          <p:nvPr>
            <p:ph type="body" sz="quarter" idx="33"/>
          </p:nvPr>
        </p:nvSpPr>
        <p:spPr>
          <a:xfrm>
            <a:off x="20833263" y="3602296"/>
            <a:ext cx="6217737" cy="3816429"/>
          </a:xfrm>
        </p:spPr>
        <p:txBody>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Footstep power generation is an innovative and eco-friendly method of harnessing renewable energy from everyday human activity. By converting mechanical stress into electrical energy using piezoelectric sensors, this system demonstrates a practical solution for powering low-energy devices in public and high-footfall areas. With the integration of Arduino and real-time monitoring, the project not only highlights energy efficiency but also encourages sustainable practices in modern infrastructure.</a:t>
            </a:r>
          </a:p>
        </p:txBody>
      </p:sp>
      <p:sp>
        <p:nvSpPr>
          <p:cNvPr id="18" name="Text Placeholder 17">
            <a:extLst>
              <a:ext uri="{FF2B5EF4-FFF2-40B4-BE49-F238E27FC236}">
                <a16:creationId xmlns:a16="http://schemas.microsoft.com/office/drawing/2014/main" id="{F94FC43D-C451-BE4B-916B-7339DCD03C33}"/>
              </a:ext>
            </a:extLst>
          </p:cNvPr>
          <p:cNvSpPr>
            <a:spLocks noGrp="1"/>
          </p:cNvSpPr>
          <p:nvPr>
            <p:ph type="body" sz="quarter" idx="35"/>
          </p:nvPr>
        </p:nvSpPr>
        <p:spPr>
          <a:xfrm>
            <a:off x="20755059" y="14862876"/>
            <a:ext cx="6433457" cy="4173450"/>
          </a:xfrm>
        </p:spPr>
        <p:txBody>
          <a:bodyPr/>
          <a:lstStyle/>
          <a:p>
            <a:r>
              <a:rPr lang="en-US" sz="1700" dirty="0">
                <a:latin typeface="Calibri" panose="020F0502020204030204" pitchFamily="34" charset="0"/>
                <a:ea typeface="Calibri" panose="020F0502020204030204" pitchFamily="34" charset="0"/>
                <a:cs typeface="Calibri" panose="020F0502020204030204" pitchFamily="34" charset="0"/>
              </a:rPr>
              <a:t>We would like to express our sincere gratitude to everyone who supported and guided us throughout the development of our project, </a:t>
            </a:r>
            <a:r>
              <a:rPr lang="en-US" sz="1700" i="1" dirty="0">
                <a:latin typeface="Calibri" panose="020F0502020204030204" pitchFamily="34" charset="0"/>
                <a:ea typeface="Calibri" panose="020F0502020204030204" pitchFamily="34" charset="0"/>
                <a:cs typeface="Calibri" panose="020F0502020204030204" pitchFamily="34" charset="0"/>
              </a:rPr>
              <a:t>"Footstep Power Generation Using Piezoelectric Sensors"</a:t>
            </a:r>
            <a:r>
              <a:rPr lang="en-US" sz="1700" dirty="0">
                <a:latin typeface="Calibri" panose="020F0502020204030204" pitchFamily="34" charset="0"/>
                <a:ea typeface="Calibri" panose="020F0502020204030204" pitchFamily="34" charset="0"/>
                <a:cs typeface="Calibri" panose="020F0502020204030204" pitchFamily="34" charset="0"/>
              </a:rPr>
              <a:t>. We are especially thankful to our project guide, [</a:t>
            </a:r>
            <a:r>
              <a:rPr lang="en-US" sz="1700" dirty="0" err="1">
                <a:latin typeface="Calibri" panose="020F0502020204030204" pitchFamily="34" charset="0"/>
                <a:ea typeface="Calibri" panose="020F0502020204030204" pitchFamily="34" charset="0"/>
                <a:cs typeface="Calibri" panose="020F0502020204030204" pitchFamily="34" charset="0"/>
              </a:rPr>
              <a:t>Jeenath</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shafana</a:t>
            </a:r>
            <a:r>
              <a:rPr lang="en-US" sz="1700" dirty="0">
                <a:latin typeface="Calibri" panose="020F0502020204030204" pitchFamily="34" charset="0"/>
                <a:ea typeface="Calibri" panose="020F0502020204030204" pitchFamily="34" charset="0"/>
                <a:cs typeface="Calibri" panose="020F0502020204030204" pitchFamily="34" charset="0"/>
              </a:rPr>
              <a:t> Mam], for their valuable insights, encouragement, and continuous support that helped us bring this idea to life. We also extend our heartfelt thanks to the faculty and staff of [Dept of CSE] for providing the necessary resources and facilities. Our appreciation also goes to our teammates for their dedication and collaborative effort. Finally, we thank our families and friends for their moral support and encouragement during every stage of this project.</a:t>
            </a:r>
          </a:p>
          <a:p>
            <a:endParaRPr lang="en-US" sz="1600" dirty="0"/>
          </a:p>
        </p:txBody>
      </p:sp>
      <p:sp>
        <p:nvSpPr>
          <p:cNvPr id="19" name="Text Placeholder 4">
            <a:extLst>
              <a:ext uri="{FF2B5EF4-FFF2-40B4-BE49-F238E27FC236}">
                <a16:creationId xmlns:a16="http://schemas.microsoft.com/office/drawing/2014/main" id="{31A66514-F708-4F31-0752-7A736582556E}"/>
              </a:ext>
            </a:extLst>
          </p:cNvPr>
          <p:cNvSpPr txBox="1">
            <a:spLocks/>
          </p:cNvSpPr>
          <p:nvPr/>
        </p:nvSpPr>
        <p:spPr>
          <a:xfrm>
            <a:off x="381000" y="3276600"/>
            <a:ext cx="6477000" cy="400110"/>
          </a:xfrm>
          <a:prstGeom prst="rect">
            <a:avLst/>
          </a:prstGeom>
        </p:spPr>
        <p:txBody>
          <a:bodyPr wrap="square">
            <a:spAutoFit/>
          </a:bodyPr>
          <a:lstStyle>
            <a:lvl1pPr marL="0" indent="0" algn="ctr" defTabSz="1706843"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296342" indent="-296342" algn="l" defTabSz="1706843"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296342" indent="-296342" algn="l" defTabSz="1706843"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296342" indent="-296342" algn="l" defTabSz="1706843"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296342" indent="-296342" algn="l" defTabSz="1706843"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a:lstStyle>
          <a:p>
            <a:r>
              <a:rPr lang="en-IN" dirty="0"/>
              <a:t>Abstract</a:t>
            </a:r>
          </a:p>
        </p:txBody>
      </p:sp>
      <p:sp>
        <p:nvSpPr>
          <p:cNvPr id="20" name="Text Placeholder 11">
            <a:extLst>
              <a:ext uri="{FF2B5EF4-FFF2-40B4-BE49-F238E27FC236}">
                <a16:creationId xmlns:a16="http://schemas.microsoft.com/office/drawing/2014/main" id="{9521F07A-66C6-7CF6-74FA-24A0D9B1BD0B}"/>
              </a:ext>
            </a:extLst>
          </p:cNvPr>
          <p:cNvSpPr txBox="1">
            <a:spLocks/>
          </p:cNvSpPr>
          <p:nvPr/>
        </p:nvSpPr>
        <p:spPr>
          <a:xfrm>
            <a:off x="884188" y="3501124"/>
            <a:ext cx="5791200" cy="2800767"/>
          </a:xfrm>
          <a:prstGeom prst="rect">
            <a:avLst/>
          </a:prstGeom>
        </p:spPr>
        <p:txBody>
          <a:bodyPr wrap="square" lIns="365760" tIns="365760" rIns="365760" bIns="365760">
            <a:spAutoFit/>
          </a:bodyPr>
          <a:lstStyle>
            <a:lvl1pPr marL="0" indent="0" algn="l" defTabSz="1706843"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1706843"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1706843"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1706843"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1706843"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a:lstStyle>
          <a:p>
            <a:r>
              <a:rPr lang="en-US" sz="1800" dirty="0">
                <a:latin typeface="Calibri" panose="020F0502020204030204" pitchFamily="34" charset="0"/>
                <a:ea typeface="Calibri" panose="020F0502020204030204" pitchFamily="34" charset="0"/>
                <a:cs typeface="Calibri" panose="020F0502020204030204" pitchFamily="34" charset="0"/>
              </a:rPr>
              <a:t>Footstep power generation is a sustainable method that converts mechanical stress from walking into electrical energy using piezoelectric sensors. The generated power is processed through an Arduino and displayed via an LCD module. This system offers a clean, low-cost energy solution for high-footfall areas</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IN" dirty="0"/>
          </a:p>
        </p:txBody>
      </p:sp>
      <p:sp>
        <p:nvSpPr>
          <p:cNvPr id="21" name="Text Placeholder 5">
            <a:extLst>
              <a:ext uri="{FF2B5EF4-FFF2-40B4-BE49-F238E27FC236}">
                <a16:creationId xmlns:a16="http://schemas.microsoft.com/office/drawing/2014/main" id="{F87497FC-4BDD-9F25-0B62-F4AAFB4DD9D9}"/>
              </a:ext>
            </a:extLst>
          </p:cNvPr>
          <p:cNvSpPr txBox="1">
            <a:spLocks/>
          </p:cNvSpPr>
          <p:nvPr/>
        </p:nvSpPr>
        <p:spPr>
          <a:xfrm>
            <a:off x="457200" y="9906000"/>
            <a:ext cx="6477000" cy="400110"/>
          </a:xfrm>
          <a:prstGeom prst="rect">
            <a:avLst/>
          </a:prstGeom>
        </p:spPr>
        <p:txBody>
          <a:bodyPr wrap="square">
            <a:spAutoFit/>
          </a:bodyPr>
          <a:lstStyle>
            <a:lvl1pPr marL="0" indent="0" algn="ctr" defTabSz="1706843"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296342" indent="-296342" algn="l" defTabSz="1706843"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296342" indent="-296342" algn="l" defTabSz="1706843"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296342" indent="-296342" algn="l" defTabSz="1706843"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296342" indent="-296342" algn="l" defTabSz="1706843"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a:lstStyle>
          <a:p>
            <a:r>
              <a:rPr lang="en-IN" dirty="0"/>
              <a:t>Introduction</a:t>
            </a:r>
          </a:p>
        </p:txBody>
      </p:sp>
      <p:sp>
        <p:nvSpPr>
          <p:cNvPr id="22" name="Text Placeholder 12">
            <a:extLst>
              <a:ext uri="{FF2B5EF4-FFF2-40B4-BE49-F238E27FC236}">
                <a16:creationId xmlns:a16="http://schemas.microsoft.com/office/drawing/2014/main" id="{57DCE5B2-20BB-0358-83C2-592974A6F901}"/>
              </a:ext>
            </a:extLst>
          </p:cNvPr>
          <p:cNvSpPr txBox="1">
            <a:spLocks/>
          </p:cNvSpPr>
          <p:nvPr/>
        </p:nvSpPr>
        <p:spPr>
          <a:xfrm>
            <a:off x="457200" y="10617200"/>
            <a:ext cx="6477000" cy="1046440"/>
          </a:xfrm>
          <a:prstGeom prst="rect">
            <a:avLst/>
          </a:prstGeom>
        </p:spPr>
        <p:txBody>
          <a:bodyPr wrap="square" lIns="365760" tIns="365760" rIns="365760" bIns="365760">
            <a:spAutoFit/>
          </a:bodyPr>
          <a:lstStyle>
            <a:lvl1pPr marL="0" indent="0" algn="l" defTabSz="1706843"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1706843"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1706843"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1706843"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1706843"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a:lstStyle>
          <a:p>
            <a:endParaRPr lang="en-US" dirty="0"/>
          </a:p>
        </p:txBody>
      </p:sp>
      <p:sp>
        <p:nvSpPr>
          <p:cNvPr id="23" name="Text Placeholder 6">
            <a:extLst>
              <a:ext uri="{FF2B5EF4-FFF2-40B4-BE49-F238E27FC236}">
                <a16:creationId xmlns:a16="http://schemas.microsoft.com/office/drawing/2014/main" id="{503B6EF3-E44C-D7B3-1772-B4629E129D18}"/>
              </a:ext>
            </a:extLst>
          </p:cNvPr>
          <p:cNvSpPr txBox="1">
            <a:spLocks/>
          </p:cNvSpPr>
          <p:nvPr/>
        </p:nvSpPr>
        <p:spPr>
          <a:xfrm>
            <a:off x="7086600" y="9571204"/>
            <a:ext cx="6477000" cy="410996"/>
          </a:xfrm>
          <a:prstGeom prst="rect">
            <a:avLst/>
          </a:prstGeom>
        </p:spPr>
        <p:txBody>
          <a:bodyPr wrap="square">
            <a:spAutoFit/>
          </a:bodyPr>
          <a:lstStyle>
            <a:lvl1pPr marL="0" indent="0" algn="ctr" defTabSz="1706843"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296342" indent="-296342" algn="l" defTabSz="1706843"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296342" indent="-296342" algn="l" defTabSz="1706843"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296342" indent="-296342" algn="l" defTabSz="1706843"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296342" indent="-296342" algn="l" defTabSz="1706843"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a:lstStyle>
          <a:p>
            <a:r>
              <a:rPr lang="en-IN" dirty="0"/>
              <a:t>Hardware and Software Requirements</a:t>
            </a:r>
          </a:p>
        </p:txBody>
      </p:sp>
      <p:sp>
        <p:nvSpPr>
          <p:cNvPr id="30" name="Text Placeholder 5">
            <a:extLst>
              <a:ext uri="{FF2B5EF4-FFF2-40B4-BE49-F238E27FC236}">
                <a16:creationId xmlns:a16="http://schemas.microsoft.com/office/drawing/2014/main" id="{DCBECEF0-1426-FD04-36E6-8CA31F591E6F}"/>
              </a:ext>
            </a:extLst>
          </p:cNvPr>
          <p:cNvSpPr txBox="1">
            <a:spLocks/>
          </p:cNvSpPr>
          <p:nvPr/>
        </p:nvSpPr>
        <p:spPr>
          <a:xfrm>
            <a:off x="381000" y="13468290"/>
            <a:ext cx="6477000" cy="400110"/>
          </a:xfrm>
          <a:prstGeom prst="rect">
            <a:avLst/>
          </a:prstGeom>
        </p:spPr>
        <p:txBody>
          <a:bodyPr wrap="square">
            <a:spAutoFit/>
          </a:bodyPr>
          <a:lstStyle>
            <a:lvl1pPr marL="0" indent="0" algn="ctr" defTabSz="1706843"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296342" indent="-296342" algn="l" defTabSz="1706843"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296342" indent="-296342" algn="l" defTabSz="1706843"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296342" indent="-296342" algn="l" defTabSz="1706843"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296342" indent="-296342" algn="l" defTabSz="1706843"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4693820"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6pPr>
            <a:lvl7pPr marL="5547241"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7pPr>
            <a:lvl8pPr marL="6400663"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8pPr>
            <a:lvl9pPr marL="7254085" indent="-426711" algn="l" defTabSz="1706843" rtl="0" eaLnBrk="1" latinLnBrk="0" hangingPunct="1">
              <a:spcBef>
                <a:spcPct val="20000"/>
              </a:spcBef>
              <a:buFont typeface="Arial" pitchFamily="34" charset="0"/>
              <a:buChar char="•"/>
              <a:defRPr sz="3734" kern="1200">
                <a:solidFill>
                  <a:schemeClr val="tx1"/>
                </a:solidFill>
                <a:latin typeface="+mn-lt"/>
                <a:ea typeface="+mn-ea"/>
                <a:cs typeface="+mn-cs"/>
              </a:defRPr>
            </a:lvl9pPr>
          </a:lstStyle>
          <a:p>
            <a:r>
              <a:rPr lang="en-IN" dirty="0"/>
              <a:t>Novelty of the Project</a:t>
            </a:r>
          </a:p>
        </p:txBody>
      </p:sp>
      <p:pic>
        <p:nvPicPr>
          <p:cNvPr id="5" name="Picture 4">
            <a:extLst>
              <a:ext uri="{FF2B5EF4-FFF2-40B4-BE49-F238E27FC236}">
                <a16:creationId xmlns:a16="http://schemas.microsoft.com/office/drawing/2014/main" id="{632736A1-4F13-EE0E-26B4-D78268AB15A3}"/>
              </a:ext>
            </a:extLst>
          </p:cNvPr>
          <p:cNvPicPr>
            <a:picLocks noChangeAspect="1"/>
          </p:cNvPicPr>
          <p:nvPr/>
        </p:nvPicPr>
        <p:blipFill>
          <a:blip r:embed="rId2">
            <a:extLst>
              <a:ext uri="{28A0092B-C50C-407E-A947-70E740481C1C}">
                <a14:useLocalDpi xmlns:a14="http://schemas.microsoft.com/office/drawing/2010/main" val="0"/>
              </a:ext>
            </a:extLst>
          </a:blip>
          <a:srcRect l="43333" t="23805" r="32084" b="66934"/>
          <a:stretch/>
        </p:blipFill>
        <p:spPr>
          <a:xfrm>
            <a:off x="9956800" y="196819"/>
            <a:ext cx="7124700" cy="1509712"/>
          </a:xfrm>
          <a:prstGeom prst="rect">
            <a:avLst/>
          </a:prstGeom>
        </p:spPr>
      </p:pic>
      <p:sp>
        <p:nvSpPr>
          <p:cNvPr id="12" name="TextBox 11">
            <a:extLst>
              <a:ext uri="{FF2B5EF4-FFF2-40B4-BE49-F238E27FC236}">
                <a16:creationId xmlns:a16="http://schemas.microsoft.com/office/drawing/2014/main" id="{D2493BC0-C027-F2BE-C000-A71103038AC6}"/>
              </a:ext>
            </a:extLst>
          </p:cNvPr>
          <p:cNvSpPr txBox="1"/>
          <p:nvPr/>
        </p:nvSpPr>
        <p:spPr>
          <a:xfrm>
            <a:off x="23685500" y="1281687"/>
            <a:ext cx="6172200" cy="1323439"/>
          </a:xfrm>
          <a:prstGeom prst="rect">
            <a:avLst/>
          </a:prstGeom>
          <a:noFill/>
        </p:spPr>
        <p:txBody>
          <a:bodyPr wrap="square" rtlCol="0">
            <a:spAutoFit/>
          </a:bodyPr>
          <a:lstStyle/>
          <a:p>
            <a:r>
              <a:rPr lang="en-US" sz="2000" b="1" dirty="0">
                <a:solidFill>
                  <a:schemeClr val="bg1"/>
                </a:solidFill>
              </a:rPr>
              <a:t>Mentored by: </a:t>
            </a:r>
          </a:p>
          <a:p>
            <a:r>
              <a:rPr lang="en-US" sz="2000" b="1" dirty="0" err="1">
                <a:solidFill>
                  <a:schemeClr val="bg1"/>
                </a:solidFill>
              </a:rPr>
              <a:t>N.Jeenath</a:t>
            </a:r>
            <a:r>
              <a:rPr lang="en-US" sz="2000" b="1" dirty="0">
                <a:solidFill>
                  <a:schemeClr val="bg1"/>
                </a:solidFill>
              </a:rPr>
              <a:t> Shafana </a:t>
            </a:r>
          </a:p>
          <a:p>
            <a:r>
              <a:rPr lang="en-US" sz="2000" b="1" dirty="0">
                <a:solidFill>
                  <a:schemeClr val="bg1"/>
                </a:solidFill>
              </a:rPr>
              <a:t>M.E,(</a:t>
            </a:r>
            <a:r>
              <a:rPr lang="en-US" sz="2000" b="1" dirty="0" err="1">
                <a:solidFill>
                  <a:schemeClr val="bg1"/>
                </a:solidFill>
              </a:rPr>
              <a:t>Ph.D</a:t>
            </a:r>
            <a:r>
              <a:rPr lang="en-US" sz="2000" b="1" dirty="0">
                <a:solidFill>
                  <a:schemeClr val="bg1"/>
                </a:solidFill>
              </a:rPr>
              <a:t>)</a:t>
            </a:r>
          </a:p>
          <a:p>
            <a:r>
              <a:rPr lang="en-US" sz="2000" b="1" dirty="0">
                <a:solidFill>
                  <a:schemeClr val="bg1"/>
                </a:solidFill>
              </a:rPr>
              <a:t>Assistant Professor/CSE</a:t>
            </a:r>
          </a:p>
        </p:txBody>
      </p:sp>
      <p:sp>
        <p:nvSpPr>
          <p:cNvPr id="27" name="Rectangle 2">
            <a:extLst>
              <a:ext uri="{FF2B5EF4-FFF2-40B4-BE49-F238E27FC236}">
                <a16:creationId xmlns:a16="http://schemas.microsoft.com/office/drawing/2014/main" id="{D398D151-4FBB-C859-F7FE-D3498AEA8CD9}"/>
              </a:ext>
            </a:extLst>
          </p:cNvPr>
          <p:cNvSpPr>
            <a:spLocks noGrp="1" noChangeArrowheads="1"/>
          </p:cNvSpPr>
          <p:nvPr>
            <p:ph type="body" sz="quarter" idx="30"/>
          </p:nvPr>
        </p:nvSpPr>
        <p:spPr bwMode="auto">
          <a:xfrm>
            <a:off x="1181100" y="6898090"/>
            <a:ext cx="50101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To develop a system that converts mechanical stress from footsteps into electrical energy using piezoelectric sensors.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To design a circuit using Arduino Uno for processing and monitoring the generated energy.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To display real-time energy output on an LCD screen for analysis and awareness.</a:t>
            </a:r>
          </a:p>
        </p:txBody>
      </p:sp>
      <p:sp>
        <p:nvSpPr>
          <p:cNvPr id="34" name="Rectangle 7">
            <a:extLst>
              <a:ext uri="{FF2B5EF4-FFF2-40B4-BE49-F238E27FC236}">
                <a16:creationId xmlns:a16="http://schemas.microsoft.com/office/drawing/2014/main" id="{AF49DF13-1D44-E7DA-DCAC-111110F9AF40}"/>
              </a:ext>
            </a:extLst>
          </p:cNvPr>
          <p:cNvSpPr>
            <a:spLocks noChangeArrowheads="1"/>
          </p:cNvSpPr>
          <p:nvPr/>
        </p:nvSpPr>
        <p:spPr bwMode="auto">
          <a:xfrm flipH="1" flipV="1">
            <a:off x="2081536" y="11486547"/>
            <a:ext cx="1271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 name="Picture 39">
            <a:extLst>
              <a:ext uri="{FF2B5EF4-FFF2-40B4-BE49-F238E27FC236}">
                <a16:creationId xmlns:a16="http://schemas.microsoft.com/office/drawing/2014/main" id="{A633D07F-7BE9-5C20-FDD7-5AE71DC222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1000"/>
                    </a14:imgEffect>
                    <a14:imgEffect>
                      <a14:brightnessContrast bright="19000"/>
                    </a14:imgEffect>
                  </a14:imgLayer>
                </a14:imgProps>
              </a:ext>
            </a:extLst>
          </a:blip>
          <a:srcRect b="6895"/>
          <a:stretch/>
        </p:blipFill>
        <p:spPr>
          <a:xfrm>
            <a:off x="8349343" y="3807700"/>
            <a:ext cx="3875582" cy="5412500"/>
          </a:xfrm>
          <a:prstGeom prst="rect">
            <a:avLst/>
          </a:prstGeom>
        </p:spPr>
      </p:pic>
      <p:sp>
        <p:nvSpPr>
          <p:cNvPr id="41" name="TextBox 40">
            <a:extLst>
              <a:ext uri="{FF2B5EF4-FFF2-40B4-BE49-F238E27FC236}">
                <a16:creationId xmlns:a16="http://schemas.microsoft.com/office/drawing/2014/main" id="{CFE36353-A230-EE4E-C41E-5AEA38E5B8BD}"/>
              </a:ext>
            </a:extLst>
          </p:cNvPr>
          <p:cNvSpPr txBox="1"/>
          <p:nvPr/>
        </p:nvSpPr>
        <p:spPr>
          <a:xfrm>
            <a:off x="1181100" y="14201602"/>
            <a:ext cx="4876800" cy="1754326"/>
          </a:xfrm>
          <a:prstGeom prst="rect">
            <a:avLst/>
          </a:prstGeom>
          <a:noFill/>
        </p:spPr>
        <p:txBody>
          <a:bodyPr wrap="square" rtlCol="0">
            <a:spAutoFit/>
          </a:bodyPr>
          <a:lstStyle/>
          <a:p>
            <a:pPr algn="just"/>
            <a:r>
              <a:rPr lang="en-US" sz="1800" dirty="0">
                <a:latin typeface="Calibri" panose="020F0502020204030204" pitchFamily="34" charset="0"/>
                <a:ea typeface="Calibri" panose="020F0502020204030204" pitchFamily="34" charset="0"/>
                <a:cs typeface="Calibri" panose="020F0502020204030204" pitchFamily="34" charset="0"/>
              </a:rPr>
              <a:t>The novelty of this project lies in its smart use of piezoelectric sensors to generate electricity from foot pressure. It uniquely combines energy harvesting with real-time display using Arduino and an LCD, making it both efficient and interactive in public or busy areas.</a:t>
            </a:r>
          </a:p>
        </p:txBody>
      </p:sp>
      <p:sp>
        <p:nvSpPr>
          <p:cNvPr id="42" name="TextBox 41">
            <a:extLst>
              <a:ext uri="{FF2B5EF4-FFF2-40B4-BE49-F238E27FC236}">
                <a16:creationId xmlns:a16="http://schemas.microsoft.com/office/drawing/2014/main" id="{BA93EA69-658B-FB5F-671E-A180C9B719F6}"/>
              </a:ext>
            </a:extLst>
          </p:cNvPr>
          <p:cNvSpPr txBox="1"/>
          <p:nvPr/>
        </p:nvSpPr>
        <p:spPr>
          <a:xfrm>
            <a:off x="1047750" y="10446241"/>
            <a:ext cx="5143500" cy="2554545"/>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t>To harness mechanical stress from footsteps and convert it into usable electrical energy.</a:t>
            </a:r>
          </a:p>
          <a:p>
            <a:pPr marL="285750" indent="-285750" algn="just">
              <a:buFont typeface="Wingdings" panose="05000000000000000000" pitchFamily="2" charset="2"/>
              <a:buChar char="v"/>
            </a:pPr>
            <a:r>
              <a:rPr lang="en-US" sz="1600" dirty="0"/>
              <a:t>To implement piezoelectric sensors for efficient energy conversion in high-footfall areas.</a:t>
            </a:r>
          </a:p>
          <a:p>
            <a:pPr marL="285750" indent="-285750" algn="just">
              <a:buFont typeface="Wingdings" panose="05000000000000000000" pitchFamily="2" charset="2"/>
              <a:buChar char="v"/>
            </a:pPr>
            <a:r>
              <a:rPr lang="en-US" sz="1600" dirty="0"/>
              <a:t>To design a cost-effective and eco-friendly system suitable for smart energy solutions.</a:t>
            </a:r>
          </a:p>
          <a:p>
            <a:pPr marL="285750" indent="-285750" algn="just">
              <a:buFont typeface="Wingdings" panose="05000000000000000000" pitchFamily="2" charset="2"/>
              <a:buChar char="v"/>
            </a:pPr>
            <a:r>
              <a:rPr lang="en-US" sz="1600" dirty="0"/>
              <a:t>To utilize Arduino Uno for real-time processing and display of generated power.</a:t>
            </a:r>
          </a:p>
          <a:p>
            <a:pPr marL="285750" indent="-285750" algn="just">
              <a:buFont typeface="Wingdings" panose="05000000000000000000" pitchFamily="2" charset="2"/>
              <a:buChar char="v"/>
            </a:pPr>
            <a:r>
              <a:rPr lang="en-US" sz="1600" dirty="0"/>
              <a:t>To promote renewable energy applications for low-power devices and awareness systems.</a:t>
            </a:r>
          </a:p>
        </p:txBody>
      </p:sp>
      <p:sp>
        <p:nvSpPr>
          <p:cNvPr id="43" name="TextBox 42">
            <a:extLst>
              <a:ext uri="{FF2B5EF4-FFF2-40B4-BE49-F238E27FC236}">
                <a16:creationId xmlns:a16="http://schemas.microsoft.com/office/drawing/2014/main" id="{454F2081-D8B1-436B-0212-1459EAEA0C60}"/>
              </a:ext>
            </a:extLst>
          </p:cNvPr>
          <p:cNvSpPr txBox="1"/>
          <p:nvPr/>
        </p:nvSpPr>
        <p:spPr>
          <a:xfrm>
            <a:off x="7848599" y="10106055"/>
            <a:ext cx="5334001" cy="3416320"/>
          </a:xfrm>
          <a:prstGeom prst="rect">
            <a:avLst/>
          </a:prstGeom>
          <a:noFill/>
        </p:spPr>
        <p:txBody>
          <a:bodyPr wrap="square" rtlCol="0">
            <a:spAutoFit/>
          </a:bodyPr>
          <a:lstStyle/>
          <a:p>
            <a:pPr marL="228600" indent="-228600">
              <a:buFont typeface="+mj-lt"/>
              <a:buAutoNum type="arabicPeriod"/>
            </a:pPr>
            <a:r>
              <a:rPr lang="en-US" sz="1200" b="1" dirty="0"/>
              <a:t>Piezoelectric Sensors</a:t>
            </a:r>
            <a:r>
              <a:rPr lang="en-US" sz="1200" dirty="0"/>
              <a:t> – Convert mechanical stress from footsteps into electrical voltage.</a:t>
            </a:r>
          </a:p>
          <a:p>
            <a:pPr marL="228600" indent="-228600">
              <a:buFont typeface="+mj-lt"/>
              <a:buAutoNum type="arabicPeriod"/>
            </a:pPr>
            <a:r>
              <a:rPr lang="en-US" sz="1200" b="1" dirty="0"/>
              <a:t>Arduino Uno</a:t>
            </a:r>
            <a:r>
              <a:rPr lang="en-US" sz="1200" dirty="0"/>
              <a:t> – Processes sensor input and controls the output display.</a:t>
            </a:r>
          </a:p>
          <a:p>
            <a:pPr marL="228600" indent="-228600">
              <a:buFont typeface="+mj-lt"/>
              <a:buAutoNum type="arabicPeriod"/>
            </a:pPr>
            <a:r>
              <a:rPr lang="en-US" sz="1200" b="1" dirty="0"/>
              <a:t>Breadboard (Beard Board)</a:t>
            </a:r>
            <a:r>
              <a:rPr lang="en-US" sz="1200" dirty="0"/>
              <a:t> – Provides a platform for connecting components without soldering.</a:t>
            </a:r>
          </a:p>
          <a:p>
            <a:pPr marL="228600" indent="-228600">
              <a:buFont typeface="+mj-lt"/>
              <a:buAutoNum type="arabicPeriod"/>
            </a:pPr>
            <a:r>
              <a:rPr lang="en-US" sz="1200" b="1" dirty="0"/>
              <a:t>Hook-up Wires</a:t>
            </a:r>
            <a:r>
              <a:rPr lang="en-US" sz="1200" dirty="0"/>
              <a:t> – Used to make electrical connections between components.</a:t>
            </a:r>
          </a:p>
          <a:p>
            <a:pPr marL="228600" indent="-228600">
              <a:buFont typeface="+mj-lt"/>
              <a:buAutoNum type="arabicPeriod"/>
            </a:pPr>
            <a:r>
              <a:rPr lang="en-US" sz="1200" b="1" dirty="0"/>
              <a:t>LCD Display (16x2)</a:t>
            </a:r>
            <a:r>
              <a:rPr lang="en-US" sz="1200" dirty="0"/>
              <a:t> – Displays voltage or energy output in real-time.</a:t>
            </a:r>
          </a:p>
          <a:p>
            <a:pPr marL="228600" indent="-228600">
              <a:buFont typeface="+mj-lt"/>
              <a:buAutoNum type="arabicPeriod"/>
            </a:pPr>
            <a:r>
              <a:rPr lang="en-US" sz="1200" b="1" dirty="0"/>
              <a:t>Diodes/Rectifier Circuit</a:t>
            </a:r>
            <a:r>
              <a:rPr lang="en-US" sz="1200" dirty="0"/>
              <a:t> – Converts the AC voltage from piezo sensors into DC.</a:t>
            </a:r>
          </a:p>
          <a:p>
            <a:pPr marL="228600" indent="-228600">
              <a:buFont typeface="+mj-lt"/>
              <a:buAutoNum type="arabicPeriod"/>
            </a:pPr>
            <a:r>
              <a:rPr lang="en-US" sz="1200" b="1" dirty="0"/>
              <a:t>Capacitor/Rechargeable Battery</a:t>
            </a:r>
            <a:r>
              <a:rPr lang="en-US" sz="1200" dirty="0"/>
              <a:t> – Stores the generated electrical energy for later use.</a:t>
            </a:r>
          </a:p>
          <a:p>
            <a:pPr marL="228600" indent="-228600">
              <a:buFont typeface="+mj-lt"/>
              <a:buAutoNum type="arabicPeriod"/>
            </a:pPr>
            <a:r>
              <a:rPr lang="en-US" sz="1200" b="1" dirty="0"/>
              <a:t>Voltage Regulator</a:t>
            </a:r>
            <a:r>
              <a:rPr lang="en-US" sz="1200" dirty="0"/>
              <a:t> – Ensures a stable and safe output voltage.</a:t>
            </a:r>
          </a:p>
          <a:p>
            <a:pPr marL="228600" indent="-228600">
              <a:buFont typeface="+mj-lt"/>
              <a:buAutoNum type="arabicPeriod"/>
            </a:pPr>
            <a:r>
              <a:rPr lang="en-US" sz="1200" b="1" dirty="0"/>
              <a:t>Foot Support Base/Tile</a:t>
            </a:r>
            <a:r>
              <a:rPr lang="en-US" sz="1200" dirty="0"/>
              <a:t> – Encases the piezo sensors and takes the physical load of footsteps.</a:t>
            </a:r>
          </a:p>
          <a:p>
            <a:pPr marL="228600" indent="-228600">
              <a:buFont typeface="+mj-lt"/>
              <a:buAutoNum type="arabicPeriod"/>
            </a:pPr>
            <a:r>
              <a:rPr lang="en-US" sz="1200" b="1" dirty="0"/>
              <a:t>Arduino IDE</a:t>
            </a:r>
            <a:r>
              <a:rPr lang="en-US" sz="1200" dirty="0"/>
              <a:t> – Used to write, compile, and upload code to the Arduino for data handling and display.</a:t>
            </a:r>
          </a:p>
          <a:p>
            <a:endParaRPr lang="en-US" sz="1200" dirty="0"/>
          </a:p>
        </p:txBody>
      </p:sp>
      <p:pic>
        <p:nvPicPr>
          <p:cNvPr id="45" name="Picture 44">
            <a:extLst>
              <a:ext uri="{FF2B5EF4-FFF2-40B4-BE49-F238E27FC236}">
                <a16:creationId xmlns:a16="http://schemas.microsoft.com/office/drawing/2014/main" id="{C8B93054-82EF-A460-5E78-DD4832BE17E0}"/>
              </a:ext>
            </a:extLst>
          </p:cNvPr>
          <p:cNvPicPr>
            <a:picLocks noChangeAspect="1"/>
          </p:cNvPicPr>
          <p:nvPr/>
        </p:nvPicPr>
        <p:blipFill>
          <a:blip r:embed="rId5" cstate="print">
            <a:extLst>
              <a:ext uri="{28A0092B-C50C-407E-A947-70E740481C1C}">
                <a14:useLocalDpi xmlns:a14="http://schemas.microsoft.com/office/drawing/2010/main" val="0"/>
              </a:ext>
            </a:extLst>
          </a:blip>
          <a:srcRect l="15861" t="15729" r="16014" b="19270"/>
          <a:stretch/>
        </p:blipFill>
        <p:spPr>
          <a:xfrm rot="5400000">
            <a:off x="7856122" y="13797979"/>
            <a:ext cx="1554675" cy="1112520"/>
          </a:xfrm>
          <a:prstGeom prst="rect">
            <a:avLst/>
          </a:prstGeom>
        </p:spPr>
      </p:pic>
      <p:pic>
        <p:nvPicPr>
          <p:cNvPr id="47" name="Picture 46">
            <a:extLst>
              <a:ext uri="{FF2B5EF4-FFF2-40B4-BE49-F238E27FC236}">
                <a16:creationId xmlns:a16="http://schemas.microsoft.com/office/drawing/2014/main" id="{B49131B4-9A9F-8155-1859-4AB07EBBD15B}"/>
              </a:ext>
            </a:extLst>
          </p:cNvPr>
          <p:cNvPicPr>
            <a:picLocks noChangeAspect="1"/>
          </p:cNvPicPr>
          <p:nvPr/>
        </p:nvPicPr>
        <p:blipFill>
          <a:blip r:embed="rId6" cstate="print">
            <a:extLst>
              <a:ext uri="{28A0092B-C50C-407E-A947-70E740481C1C}">
                <a14:useLocalDpi xmlns:a14="http://schemas.microsoft.com/office/drawing/2010/main" val="0"/>
              </a:ext>
            </a:extLst>
          </a:blip>
          <a:srcRect l="11408" t="18920" r="25546" b="17906"/>
          <a:stretch/>
        </p:blipFill>
        <p:spPr>
          <a:xfrm>
            <a:off x="9512809" y="13524089"/>
            <a:ext cx="2068722" cy="1554676"/>
          </a:xfrm>
          <a:prstGeom prst="rect">
            <a:avLst/>
          </a:prstGeom>
        </p:spPr>
      </p:pic>
      <p:pic>
        <p:nvPicPr>
          <p:cNvPr id="49" name="Picture 48">
            <a:extLst>
              <a:ext uri="{FF2B5EF4-FFF2-40B4-BE49-F238E27FC236}">
                <a16:creationId xmlns:a16="http://schemas.microsoft.com/office/drawing/2014/main" id="{2DA30925-C5EB-82C2-A91D-63722DD7D3CA}"/>
              </a:ext>
            </a:extLst>
          </p:cNvPr>
          <p:cNvPicPr>
            <a:picLocks noChangeAspect="1"/>
          </p:cNvPicPr>
          <p:nvPr/>
        </p:nvPicPr>
        <p:blipFill>
          <a:blip r:embed="rId7" cstate="print">
            <a:extLst>
              <a:ext uri="{28A0092B-C50C-407E-A947-70E740481C1C}">
                <a14:useLocalDpi xmlns:a14="http://schemas.microsoft.com/office/drawing/2010/main" val="0"/>
              </a:ext>
            </a:extLst>
          </a:blip>
          <a:srcRect l="20191" t="28006" r="29560" b="31322"/>
          <a:stretch/>
        </p:blipFill>
        <p:spPr>
          <a:xfrm rot="5400000">
            <a:off x="11650715" y="13749548"/>
            <a:ext cx="1563436" cy="1112520"/>
          </a:xfrm>
          <a:prstGeom prst="rect">
            <a:avLst/>
          </a:prstGeom>
        </p:spPr>
      </p:pic>
      <p:pic>
        <p:nvPicPr>
          <p:cNvPr id="51" name="Picture 50">
            <a:extLst>
              <a:ext uri="{FF2B5EF4-FFF2-40B4-BE49-F238E27FC236}">
                <a16:creationId xmlns:a16="http://schemas.microsoft.com/office/drawing/2014/main" id="{2D1D2D2C-A76E-30C0-99A8-814FBB80E745}"/>
              </a:ext>
            </a:extLst>
          </p:cNvPr>
          <p:cNvPicPr>
            <a:picLocks noChangeAspect="1"/>
          </p:cNvPicPr>
          <p:nvPr/>
        </p:nvPicPr>
        <p:blipFill>
          <a:blip r:embed="rId8" cstate="print">
            <a:extLst>
              <a:ext uri="{28A0092B-C50C-407E-A947-70E740481C1C}">
                <a14:useLocalDpi xmlns:a14="http://schemas.microsoft.com/office/drawing/2010/main" val="0"/>
              </a:ext>
            </a:extLst>
          </a:blip>
          <a:srcRect l="26141" t="21327" r="29178" b="30759"/>
          <a:stretch/>
        </p:blipFill>
        <p:spPr>
          <a:xfrm rot="10800000">
            <a:off x="8111956" y="15687848"/>
            <a:ext cx="2284593" cy="1837385"/>
          </a:xfrm>
          <a:prstGeom prst="rect">
            <a:avLst/>
          </a:prstGeom>
        </p:spPr>
      </p:pic>
      <p:pic>
        <p:nvPicPr>
          <p:cNvPr id="53" name="Picture 52">
            <a:extLst>
              <a:ext uri="{FF2B5EF4-FFF2-40B4-BE49-F238E27FC236}">
                <a16:creationId xmlns:a16="http://schemas.microsoft.com/office/drawing/2014/main" id="{C301617F-5F6E-037A-2EC4-AB6F80B8DB6F}"/>
              </a:ext>
            </a:extLst>
          </p:cNvPr>
          <p:cNvPicPr>
            <a:picLocks noChangeAspect="1"/>
          </p:cNvPicPr>
          <p:nvPr/>
        </p:nvPicPr>
        <p:blipFill>
          <a:blip r:embed="rId9" cstate="print">
            <a:extLst>
              <a:ext uri="{28A0092B-C50C-407E-A947-70E740481C1C}">
                <a14:useLocalDpi xmlns:a14="http://schemas.microsoft.com/office/drawing/2010/main" val="0"/>
              </a:ext>
            </a:extLst>
          </a:blip>
          <a:srcRect l="21250" t="31839" r="13750" b="19167"/>
          <a:stretch/>
        </p:blipFill>
        <p:spPr>
          <a:xfrm>
            <a:off x="10512698" y="15687848"/>
            <a:ext cx="2475995" cy="1804801"/>
          </a:xfrm>
          <a:prstGeom prst="rect">
            <a:avLst/>
          </a:prstGeom>
        </p:spPr>
      </p:pic>
      <p:pic>
        <p:nvPicPr>
          <p:cNvPr id="55" name="Picture 54">
            <a:extLst>
              <a:ext uri="{FF2B5EF4-FFF2-40B4-BE49-F238E27FC236}">
                <a16:creationId xmlns:a16="http://schemas.microsoft.com/office/drawing/2014/main" id="{3C3FFB14-D40E-AEB8-4D43-E1BDB3F49BD2}"/>
              </a:ext>
            </a:extLst>
          </p:cNvPr>
          <p:cNvPicPr>
            <a:picLocks noChangeAspect="1"/>
          </p:cNvPicPr>
          <p:nvPr/>
        </p:nvPicPr>
        <p:blipFill>
          <a:blip r:embed="rId10" cstate="print">
            <a:extLst>
              <a:ext uri="{28A0092B-C50C-407E-A947-70E740481C1C}">
                <a14:useLocalDpi xmlns:a14="http://schemas.microsoft.com/office/drawing/2010/main" val="0"/>
              </a:ext>
            </a:extLst>
          </a:blip>
          <a:srcRect l="7011" r="8201" b="36816"/>
          <a:stretch/>
        </p:blipFill>
        <p:spPr>
          <a:xfrm>
            <a:off x="14857584" y="4600437"/>
            <a:ext cx="4498631" cy="4469832"/>
          </a:xfrm>
          <a:prstGeom prst="rect">
            <a:avLst/>
          </a:prstGeom>
        </p:spPr>
      </p:pic>
      <p:sp>
        <p:nvSpPr>
          <p:cNvPr id="56" name="TextBox 55">
            <a:extLst>
              <a:ext uri="{FF2B5EF4-FFF2-40B4-BE49-F238E27FC236}">
                <a16:creationId xmlns:a16="http://schemas.microsoft.com/office/drawing/2014/main" id="{67BA7EF5-5E89-77CB-1E3E-2D5508D259B9}"/>
              </a:ext>
            </a:extLst>
          </p:cNvPr>
          <p:cNvSpPr txBox="1"/>
          <p:nvPr/>
        </p:nvSpPr>
        <p:spPr>
          <a:xfrm>
            <a:off x="14839043" y="4037702"/>
            <a:ext cx="2897016" cy="369332"/>
          </a:xfrm>
          <a:prstGeom prst="rect">
            <a:avLst/>
          </a:prstGeom>
          <a:noFill/>
        </p:spPr>
        <p:txBody>
          <a:bodyPr wrap="square" rtlCol="0">
            <a:spAutoFit/>
          </a:bodyPr>
          <a:lstStyle/>
          <a:p>
            <a:r>
              <a:rPr lang="en-US" sz="1800" dirty="0"/>
              <a:t>Implementation :</a:t>
            </a:r>
          </a:p>
        </p:txBody>
      </p:sp>
      <p:sp>
        <p:nvSpPr>
          <p:cNvPr id="57" name="TextBox 56">
            <a:extLst>
              <a:ext uri="{FF2B5EF4-FFF2-40B4-BE49-F238E27FC236}">
                <a16:creationId xmlns:a16="http://schemas.microsoft.com/office/drawing/2014/main" id="{91E26ABE-82B9-AA5F-0E95-463C71954F23}"/>
              </a:ext>
            </a:extLst>
          </p:cNvPr>
          <p:cNvSpPr txBox="1"/>
          <p:nvPr/>
        </p:nvSpPr>
        <p:spPr>
          <a:xfrm>
            <a:off x="14839043" y="9601200"/>
            <a:ext cx="4498631" cy="400110"/>
          </a:xfrm>
          <a:prstGeom prst="rect">
            <a:avLst/>
          </a:prstGeom>
          <a:noFill/>
        </p:spPr>
        <p:txBody>
          <a:bodyPr wrap="square" rtlCol="0">
            <a:spAutoFit/>
          </a:bodyPr>
          <a:lstStyle/>
          <a:p>
            <a:r>
              <a:rPr lang="en-US" sz="2000" dirty="0"/>
              <a:t>Result :</a:t>
            </a:r>
          </a:p>
        </p:txBody>
      </p:sp>
      <p:pic>
        <p:nvPicPr>
          <p:cNvPr id="59" name="Picture 58">
            <a:extLst>
              <a:ext uri="{FF2B5EF4-FFF2-40B4-BE49-F238E27FC236}">
                <a16:creationId xmlns:a16="http://schemas.microsoft.com/office/drawing/2014/main" id="{8E58836C-D08C-8503-741C-85AEB2174ED4}"/>
              </a:ext>
            </a:extLst>
          </p:cNvPr>
          <p:cNvPicPr>
            <a:picLocks noChangeAspect="1"/>
          </p:cNvPicPr>
          <p:nvPr/>
        </p:nvPicPr>
        <p:blipFill>
          <a:blip r:embed="rId11">
            <a:extLst>
              <a:ext uri="{28A0092B-C50C-407E-A947-70E740481C1C}">
                <a14:useLocalDpi xmlns:a14="http://schemas.microsoft.com/office/drawing/2010/main" val="0"/>
              </a:ext>
            </a:extLst>
          </a:blip>
          <a:srcRect l="8889" t="5883" r="17476" b="5072"/>
          <a:stretch/>
        </p:blipFill>
        <p:spPr>
          <a:xfrm>
            <a:off x="14756410" y="10288222"/>
            <a:ext cx="4725194" cy="7618778"/>
          </a:xfrm>
          <a:prstGeom prst="rect">
            <a:avLst/>
          </a:prstGeom>
        </p:spPr>
      </p:pic>
      <p:sp>
        <p:nvSpPr>
          <p:cNvPr id="60" name="Rectangle 10">
            <a:extLst>
              <a:ext uri="{FF2B5EF4-FFF2-40B4-BE49-F238E27FC236}">
                <a16:creationId xmlns:a16="http://schemas.microsoft.com/office/drawing/2014/main" id="{9421405F-1DAB-8FCE-1644-7322FAA2526F}"/>
              </a:ext>
            </a:extLst>
          </p:cNvPr>
          <p:cNvSpPr>
            <a:spLocks noGrp="1" noChangeArrowheads="1"/>
          </p:cNvSpPr>
          <p:nvPr>
            <p:ph type="body" sz="quarter" idx="34"/>
          </p:nvPr>
        </p:nvSpPr>
        <p:spPr bwMode="auto">
          <a:xfrm>
            <a:off x="21262200" y="9256602"/>
            <a:ext cx="5765354"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b="0" i="0" dirty="0">
                <a:solidFill>
                  <a:srgbClr val="202124"/>
                </a:solidFill>
                <a:effectLst/>
                <a:latin typeface="Bradley Hand ITC" panose="03070402050302030203" pitchFamily="66" charset="0"/>
              </a:rPr>
              <a:t>We are pleased to acknowledge our sincere thanks to Board of Management of Sathyabama Institute of Science and Technology for their kind encouragement in doing this project and for completing it successfully.</a:t>
            </a:r>
            <a:endParaRPr lang="en-US" dirty="0">
              <a:latin typeface="Bradley Hand ITC" panose="03070402050302030203" pitchFamily="66"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8233799"/>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6" id="{6CD38F43-BC11-D541-A765-0CC0030C5828}" vid="{39AE24C9-BE46-B142-8FDB-84C70E8283D9}"/>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6" id="{6CD38F43-BC11-D541-A765-0CC0030C5828}" vid="{B8008906-C728-D147-9DBA-2156C83D3A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870</TotalTime>
  <Words>634</Words>
  <Application>Microsoft Office PowerPoint</Application>
  <PresentationFormat>Custom</PresentationFormat>
  <Paragraphs>43</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Bradley Hand ITC</vt:lpstr>
      <vt:lpstr>Calibri</vt:lpstr>
      <vt:lpstr>Trebuchet MS</vt:lpstr>
      <vt:lpstr>Wingdings</vt: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ganesh kumar</cp:lastModifiedBy>
  <cp:revision>17</cp:revision>
  <dcterms:created xsi:type="dcterms:W3CDTF">2019-01-09T23:43:53Z</dcterms:created>
  <dcterms:modified xsi:type="dcterms:W3CDTF">2025-04-10T09:18:32Z</dcterms:modified>
</cp:coreProperties>
</file>